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Relationship Id="rId41" Type="http://schemas.openxmlformats.org/officeDocument/2006/relationships/image" Target="../media/image4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Relationship Id="rId22" Type="http://schemas.openxmlformats.org/officeDocument/2006/relationships/image" Target="../media/image1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image" Target="../media/image131.png"/><Relationship Id="rId22" Type="http://schemas.openxmlformats.org/officeDocument/2006/relationships/image" Target="../media/image132.png"/><Relationship Id="rId23" Type="http://schemas.openxmlformats.org/officeDocument/2006/relationships/image" Target="../media/image133.png"/><Relationship Id="rId24" Type="http://schemas.openxmlformats.org/officeDocument/2006/relationships/image" Target="../media/image134.png"/><Relationship Id="rId25" Type="http://schemas.openxmlformats.org/officeDocument/2006/relationships/image" Target="../media/image135.png"/><Relationship Id="rId26" Type="http://schemas.openxmlformats.org/officeDocument/2006/relationships/image" Target="../media/image136.png"/><Relationship Id="rId27" Type="http://schemas.openxmlformats.org/officeDocument/2006/relationships/image" Target="../media/image137.png"/><Relationship Id="rId28" Type="http://schemas.openxmlformats.org/officeDocument/2006/relationships/image" Target="../media/image138.png"/><Relationship Id="rId29" Type="http://schemas.openxmlformats.org/officeDocument/2006/relationships/image" Target="../media/image139.png"/><Relationship Id="rId30" Type="http://schemas.openxmlformats.org/officeDocument/2006/relationships/image" Target="../media/image140.png"/><Relationship Id="rId31" Type="http://schemas.openxmlformats.org/officeDocument/2006/relationships/image" Target="../media/image141.png"/><Relationship Id="rId32" Type="http://schemas.openxmlformats.org/officeDocument/2006/relationships/image" Target="../media/image142.png"/><Relationship Id="rId33" Type="http://schemas.openxmlformats.org/officeDocument/2006/relationships/image" Target="../media/image143.png"/><Relationship Id="rId34" Type="http://schemas.openxmlformats.org/officeDocument/2006/relationships/image" Target="../media/image144.png"/><Relationship Id="rId35" Type="http://schemas.openxmlformats.org/officeDocument/2006/relationships/image" Target="../media/image145.png"/><Relationship Id="rId36" Type="http://schemas.openxmlformats.org/officeDocument/2006/relationships/image" Target="../media/image146.png"/><Relationship Id="rId37" Type="http://schemas.openxmlformats.org/officeDocument/2006/relationships/image" Target="../media/image147.png"/><Relationship Id="rId38" Type="http://schemas.openxmlformats.org/officeDocument/2006/relationships/image" Target="../media/image148.png"/><Relationship Id="rId39" Type="http://schemas.openxmlformats.org/officeDocument/2006/relationships/image" Target="../media/image149.png"/><Relationship Id="rId40" Type="http://schemas.openxmlformats.org/officeDocument/2006/relationships/image" Target="../media/image150.png"/><Relationship Id="rId41" Type="http://schemas.openxmlformats.org/officeDocument/2006/relationships/image" Target="../media/image151.png"/><Relationship Id="rId42" Type="http://schemas.openxmlformats.org/officeDocument/2006/relationships/image" Target="../media/image152.png"/><Relationship Id="rId43" Type="http://schemas.openxmlformats.org/officeDocument/2006/relationships/image" Target="../media/image153.png"/><Relationship Id="rId44" Type="http://schemas.openxmlformats.org/officeDocument/2006/relationships/image" Target="../media/image154.png"/><Relationship Id="rId45" Type="http://schemas.openxmlformats.org/officeDocument/2006/relationships/image" Target="../media/image155.png"/><Relationship Id="rId46" Type="http://schemas.openxmlformats.org/officeDocument/2006/relationships/image" Target="../media/image156.png"/><Relationship Id="rId47" Type="http://schemas.openxmlformats.org/officeDocument/2006/relationships/image" Target="../media/image157.png"/><Relationship Id="rId48" Type="http://schemas.openxmlformats.org/officeDocument/2006/relationships/image" Target="../media/image158.png"/><Relationship Id="rId49" Type="http://schemas.openxmlformats.org/officeDocument/2006/relationships/image" Target="../media/image159.png"/><Relationship Id="rId50" Type="http://schemas.openxmlformats.org/officeDocument/2006/relationships/image" Target="../media/image160.png"/><Relationship Id="rId51" Type="http://schemas.openxmlformats.org/officeDocument/2006/relationships/image" Target="../media/image161.png"/><Relationship Id="rId52" Type="http://schemas.openxmlformats.org/officeDocument/2006/relationships/image" Target="../media/image162.png"/><Relationship Id="rId53" Type="http://schemas.openxmlformats.org/officeDocument/2006/relationships/image" Target="../media/image163.png"/><Relationship Id="rId54" Type="http://schemas.openxmlformats.org/officeDocument/2006/relationships/image" Target="../media/image164.png"/><Relationship Id="rId55" Type="http://schemas.openxmlformats.org/officeDocument/2006/relationships/image" Target="../media/image165.png"/><Relationship Id="rId56" Type="http://schemas.openxmlformats.org/officeDocument/2006/relationships/image" Target="../media/image166.png"/><Relationship Id="rId57" Type="http://schemas.openxmlformats.org/officeDocument/2006/relationships/image" Target="../media/image167.png"/><Relationship Id="rId58" Type="http://schemas.openxmlformats.org/officeDocument/2006/relationships/image" Target="../media/image168.png"/><Relationship Id="rId59" Type="http://schemas.openxmlformats.org/officeDocument/2006/relationships/image" Target="../media/image169.png"/><Relationship Id="rId60" Type="http://schemas.openxmlformats.org/officeDocument/2006/relationships/image" Target="../media/image170.png"/><Relationship Id="rId61" Type="http://schemas.openxmlformats.org/officeDocument/2006/relationships/image" Target="../media/image171.png"/><Relationship Id="rId62" Type="http://schemas.openxmlformats.org/officeDocument/2006/relationships/image" Target="../media/image172.png"/><Relationship Id="rId63" Type="http://schemas.openxmlformats.org/officeDocument/2006/relationships/image" Target="../media/image173.png"/><Relationship Id="rId64" Type="http://schemas.openxmlformats.org/officeDocument/2006/relationships/image" Target="../media/image174.png"/><Relationship Id="rId65" Type="http://schemas.openxmlformats.org/officeDocument/2006/relationships/image" Target="../media/image175.png"/><Relationship Id="rId66" Type="http://schemas.openxmlformats.org/officeDocument/2006/relationships/image" Target="../media/image176.png"/><Relationship Id="rId67" Type="http://schemas.openxmlformats.org/officeDocument/2006/relationships/image" Target="../media/image177.png"/><Relationship Id="rId68" Type="http://schemas.openxmlformats.org/officeDocument/2006/relationships/image" Target="../media/image178.png"/><Relationship Id="rId69" Type="http://schemas.openxmlformats.org/officeDocument/2006/relationships/image" Target="../media/image179.png"/><Relationship Id="rId70" Type="http://schemas.openxmlformats.org/officeDocument/2006/relationships/image" Target="../media/image180.png"/><Relationship Id="rId71" Type="http://schemas.openxmlformats.org/officeDocument/2006/relationships/image" Target="../media/image181.png"/><Relationship Id="rId72" Type="http://schemas.openxmlformats.org/officeDocument/2006/relationships/image" Target="../media/image182.png"/><Relationship Id="rId73" Type="http://schemas.openxmlformats.org/officeDocument/2006/relationships/image" Target="../media/image183.png"/><Relationship Id="rId74" Type="http://schemas.openxmlformats.org/officeDocument/2006/relationships/image" Target="../media/image184.png"/><Relationship Id="rId75" Type="http://schemas.openxmlformats.org/officeDocument/2006/relationships/image" Target="../media/image185.png"/><Relationship Id="rId76" Type="http://schemas.openxmlformats.org/officeDocument/2006/relationships/image" Target="../media/image186.png"/><Relationship Id="rId77" Type="http://schemas.openxmlformats.org/officeDocument/2006/relationships/image" Target="../media/image187.png"/><Relationship Id="rId78" Type="http://schemas.openxmlformats.org/officeDocument/2006/relationships/image" Target="../media/image18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36201"/>
            <a:ext cx="3752381" cy="5619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85716" y="240001"/>
            <a:ext cx="3219048" cy="9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82836" y="4045878"/>
            <a:ext cx="11346300" cy="2772524"/>
            <a:chOff x="3382836" y="4045878"/>
            <a:chExt cx="11346300" cy="2772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2836" y="4045878"/>
              <a:ext cx="11346300" cy="277252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6395" y="4152405"/>
            <a:ext cx="10580952" cy="26095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81089" y="9191680"/>
            <a:ext cx="3600000" cy="10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71430" y="5859049"/>
            <a:ext cx="3219048" cy="9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19625" y="9121958"/>
            <a:ext cx="1166089" cy="1163757"/>
            <a:chOff x="17119625" y="9121958"/>
            <a:chExt cx="1166089" cy="11637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19625" y="9121958"/>
              <a:ext cx="1166089" cy="1163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36201"/>
            <a:ext cx="800000" cy="5619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0644" y="3316601"/>
            <a:ext cx="14980952" cy="3876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428" y="4656851"/>
            <a:ext cx="10453624" cy="2514286"/>
            <a:chOff x="3731428" y="4656851"/>
            <a:chExt cx="10453624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1428" y="4656851"/>
              <a:ext cx="10453624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2778" y="4597171"/>
            <a:ext cx="8476190" cy="2685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51717" y="5028571"/>
            <a:ext cx="6515613" cy="1151336"/>
            <a:chOff x="7751717" y="5028571"/>
            <a:chExt cx="6515613" cy="11513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717" y="5028571"/>
              <a:ext cx="839322" cy="903885"/>
              <a:chOff x="7751717" y="5028571"/>
              <a:chExt cx="839322" cy="90388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51717" y="5028571"/>
                <a:ext cx="839322" cy="90388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0658" y="5054255"/>
              <a:ext cx="1904762" cy="1323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61856" y="2568707"/>
            <a:ext cx="14837592" cy="6125266"/>
            <a:chOff x="2161856" y="2568707"/>
            <a:chExt cx="14837592" cy="6125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75475" y="-450780"/>
              <a:ext cx="29675185" cy="1225053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1856" y="2568707"/>
              <a:ext cx="14837592" cy="61252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2382" y="636201"/>
            <a:ext cx="800000" cy="5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11087" y="5179925"/>
            <a:ext cx="1209524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20192" y="5179925"/>
            <a:ext cx="647619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41755" y="3918504"/>
            <a:ext cx="572414" cy="572414"/>
            <a:chOff x="3241755" y="3918504"/>
            <a:chExt cx="572414" cy="57241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41755" y="3918504"/>
              <a:ext cx="572414" cy="572414"/>
              <a:chOff x="3241755" y="3918504"/>
              <a:chExt cx="572414" cy="57241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989198" y="3665947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241755" y="3918504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39140" y="3803736"/>
              <a:ext cx="1352381" cy="126666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82058" y="4014239"/>
            <a:ext cx="1685714" cy="4476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82058" y="6263852"/>
            <a:ext cx="1723810" cy="4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41755" y="6095238"/>
            <a:ext cx="572414" cy="572414"/>
            <a:chOff x="3241755" y="6095238"/>
            <a:chExt cx="572414" cy="57241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241755" y="6095238"/>
              <a:ext cx="572414" cy="572414"/>
              <a:chOff x="3241755" y="6095238"/>
              <a:chExt cx="572414" cy="57241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989198" y="5842681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241755" y="6095238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39140" y="5980470"/>
              <a:ext cx="1380952" cy="126666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11090" y="4014239"/>
            <a:ext cx="1447619" cy="447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241755" y="5030123"/>
            <a:ext cx="572414" cy="572414"/>
            <a:chOff x="3241755" y="5030123"/>
            <a:chExt cx="572414" cy="5724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241755" y="5030123"/>
              <a:ext cx="572414" cy="572414"/>
              <a:chOff x="3241755" y="5030123"/>
              <a:chExt cx="572414" cy="57241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989198" y="4777567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241755" y="5030123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39141" y="4915351"/>
              <a:ext cx="1380952" cy="12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07856" y="3884193"/>
            <a:ext cx="572414" cy="572414"/>
            <a:chOff x="7407856" y="3884193"/>
            <a:chExt cx="572414" cy="5724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407856" y="3884193"/>
              <a:ext cx="572414" cy="572414"/>
              <a:chOff x="7407856" y="3884193"/>
              <a:chExt cx="572414" cy="57241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155300" y="3631636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407856" y="3884193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05243" y="3769425"/>
              <a:ext cx="1380952" cy="12666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07856" y="5028878"/>
            <a:ext cx="572414" cy="572414"/>
            <a:chOff x="7407856" y="5028878"/>
            <a:chExt cx="572414" cy="57241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407856" y="5028878"/>
              <a:ext cx="572414" cy="572414"/>
              <a:chOff x="7407856" y="5028878"/>
              <a:chExt cx="572414" cy="57241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155300" y="4776321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407856" y="5028878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05205" y="4914106"/>
              <a:ext cx="1380952" cy="126666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182058" y="5188176"/>
            <a:ext cx="1200000" cy="44761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296344" y="6238239"/>
            <a:ext cx="2638095" cy="44761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222707" y="3904762"/>
            <a:ext cx="572414" cy="572414"/>
            <a:chOff x="12222707" y="3904762"/>
            <a:chExt cx="572414" cy="57241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222707" y="3904762"/>
              <a:ext cx="572414" cy="572414"/>
              <a:chOff x="12222707" y="3904762"/>
              <a:chExt cx="572414" cy="572414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1970150" y="3652205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2222707" y="3904762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20056" y="3789999"/>
              <a:ext cx="1380952" cy="126666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220191" y="4049668"/>
            <a:ext cx="1200000" cy="44761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407856" y="6095238"/>
            <a:ext cx="572414" cy="572414"/>
            <a:chOff x="7407856" y="6095238"/>
            <a:chExt cx="572414" cy="57241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407856" y="6095238"/>
              <a:ext cx="572414" cy="572414"/>
              <a:chOff x="7407856" y="6095238"/>
              <a:chExt cx="572414" cy="572414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7155300" y="5842681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7407856" y="6095238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205205" y="5980466"/>
              <a:ext cx="1380952" cy="12666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222707" y="4989919"/>
            <a:ext cx="572414" cy="572414"/>
            <a:chOff x="12222707" y="4989919"/>
            <a:chExt cx="572414" cy="572414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2222707" y="4989919"/>
              <a:ext cx="572414" cy="572414"/>
              <a:chOff x="12222707" y="4989919"/>
              <a:chExt cx="572414" cy="57241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1970150" y="4737363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2222707" y="4989919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020056" y="4875151"/>
              <a:ext cx="1380952" cy="126666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222707" y="6095238"/>
            <a:ext cx="572414" cy="572414"/>
            <a:chOff x="12222707" y="6095238"/>
            <a:chExt cx="572414" cy="572414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2222707" y="6095238"/>
              <a:ext cx="572414" cy="572414"/>
              <a:chOff x="12222707" y="6095238"/>
              <a:chExt cx="572414" cy="572414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1970150" y="5842681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2222707" y="6095238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020056" y="5980475"/>
              <a:ext cx="1371429" cy="1266667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200821" y="6184953"/>
            <a:ext cx="685714" cy="4476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36201"/>
            <a:ext cx="2076190" cy="6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0006" y="4522349"/>
            <a:ext cx="15990476" cy="2885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103" y="732072"/>
            <a:ext cx="7604990" cy="9553642"/>
            <a:chOff x="365103" y="732072"/>
            <a:chExt cx="7604990" cy="95536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98269" y="-4007490"/>
              <a:ext cx="15209980" cy="1910728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103" y="732072"/>
              <a:ext cx="7604990" cy="955364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29" y="793614"/>
            <a:ext cx="723810" cy="4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33333" y="491438"/>
            <a:ext cx="18590476" cy="106667"/>
            <a:chOff x="-133333" y="491438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33333" y="491438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5903" y="58688"/>
            <a:ext cx="1400000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4473" y="732072"/>
            <a:ext cx="1401905" cy="567583"/>
            <a:chOff x="384473" y="732072"/>
            <a:chExt cx="1401905" cy="5675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473" y="732072"/>
              <a:ext cx="1401905" cy="567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4473" y="1196209"/>
            <a:ext cx="7362622" cy="3013315"/>
            <a:chOff x="384473" y="1196209"/>
            <a:chExt cx="7362622" cy="30133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104183" y="-116258"/>
              <a:ext cx="14725244" cy="602663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4473" y="1196209"/>
              <a:ext cx="7362622" cy="30133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955" y="4389869"/>
            <a:ext cx="7285140" cy="2840281"/>
            <a:chOff x="461955" y="4389869"/>
            <a:chExt cx="7285140" cy="28402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995034" y="3151928"/>
              <a:ext cx="14570281" cy="568056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955" y="4389869"/>
              <a:ext cx="7285140" cy="284028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2848" y="7066013"/>
            <a:ext cx="723810" cy="4952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5103" y="6946359"/>
            <a:ext cx="1401905" cy="567583"/>
            <a:chOff x="365103" y="6946359"/>
            <a:chExt cx="1401905" cy="5675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103" y="6946359"/>
              <a:ext cx="1401905" cy="5675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4473" y="7577444"/>
            <a:ext cx="7362622" cy="2708270"/>
            <a:chOff x="384473" y="7577444"/>
            <a:chExt cx="7362622" cy="27082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124076" y="6397466"/>
              <a:ext cx="14725244" cy="5416540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4473" y="7577444"/>
              <a:ext cx="7362622" cy="270827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0329" y="3987275"/>
            <a:ext cx="742857" cy="4952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65103" y="3925732"/>
            <a:ext cx="1401905" cy="567583"/>
            <a:chOff x="365103" y="3925732"/>
            <a:chExt cx="1401905" cy="56758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5103" y="3925732"/>
              <a:ext cx="1401905" cy="5675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58924" y="1043398"/>
            <a:ext cx="3157539" cy="2971034"/>
            <a:chOff x="8858924" y="1043398"/>
            <a:chExt cx="3157539" cy="297103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58924" y="1043398"/>
              <a:ext cx="3157539" cy="29710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83173" y="6030364"/>
            <a:ext cx="7479483" cy="1077553"/>
            <a:chOff x="8483173" y="6030364"/>
            <a:chExt cx="7479483" cy="10775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83173" y="6030364"/>
              <a:ext cx="7479483" cy="10775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73330" y="7771149"/>
            <a:ext cx="6071483" cy="1898731"/>
            <a:chOff x="10673330" y="7771149"/>
            <a:chExt cx="6071483" cy="189873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73330" y="7771149"/>
              <a:ext cx="6071483" cy="189873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297154" y="1015863"/>
            <a:ext cx="3331003" cy="3331003"/>
            <a:chOff x="14297154" y="1015863"/>
            <a:chExt cx="3331003" cy="33310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297154" y="1015863"/>
              <a:ext cx="3331003" cy="33310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894528" y="4209524"/>
            <a:ext cx="4423760" cy="1605253"/>
            <a:chOff x="10894528" y="4209524"/>
            <a:chExt cx="4423760" cy="160525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94528" y="4209524"/>
              <a:ext cx="4423760" cy="16052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9397" y="2552381"/>
            <a:ext cx="15806921" cy="7295238"/>
            <a:chOff x="1239397" y="2552381"/>
            <a:chExt cx="15806921" cy="72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16703" y="-1071905"/>
              <a:ext cx="31613842" cy="145904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397" y="2552381"/>
              <a:ext cx="15806921" cy="72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2382" y="636201"/>
            <a:ext cx="2085714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8095" y="1743527"/>
            <a:ext cx="2965814" cy="553616"/>
            <a:chOff x="1238095" y="1743527"/>
            <a:chExt cx="2965814" cy="55361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77722" y="1802444"/>
              <a:ext cx="2826187" cy="475881"/>
              <a:chOff x="1377722" y="1802444"/>
              <a:chExt cx="2826187" cy="47588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77722" y="1802444"/>
                <a:ext cx="2826187" cy="47588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8095" y="1743527"/>
              <a:ext cx="611046" cy="506557"/>
              <a:chOff x="1238095" y="1743527"/>
              <a:chExt cx="611046" cy="50655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8095" y="1743527"/>
                <a:ext cx="611046" cy="506557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8999" y="1829757"/>
              <a:ext cx="2152381" cy="47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9397" y="2552381"/>
            <a:ext cx="15806921" cy="7295238"/>
            <a:chOff x="1239397" y="2552381"/>
            <a:chExt cx="15806921" cy="72952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9397" y="2552381"/>
              <a:ext cx="15806921" cy="72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1344"/>
            <a:ext cx="3085714" cy="6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5460" y="2125714"/>
            <a:ext cx="15806921" cy="7295238"/>
            <a:chOff x="1345460" y="2125714"/>
            <a:chExt cx="15806921" cy="7295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510640" y="-1498571"/>
              <a:ext cx="31613842" cy="1459047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5460" y="2125714"/>
              <a:ext cx="15806921" cy="72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460" y="2169492"/>
            <a:ext cx="15806921" cy="7251461"/>
            <a:chOff x="1345460" y="2169492"/>
            <a:chExt cx="15806921" cy="72514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460" y="2169492"/>
              <a:ext cx="15806921" cy="72514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1346"/>
            <a:ext cx="3771429" cy="6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5460" y="2125714"/>
            <a:ext cx="15806921" cy="7295238"/>
            <a:chOff x="1345460" y="2125714"/>
            <a:chExt cx="15806921" cy="7295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510640" y="-1498571"/>
              <a:ext cx="31613842" cy="1459047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5460" y="2125714"/>
              <a:ext cx="15806921" cy="72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460" y="2125714"/>
            <a:ext cx="15806921" cy="7295238"/>
            <a:chOff x="1345460" y="2125714"/>
            <a:chExt cx="15806921" cy="72952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460" y="2125714"/>
              <a:ext cx="15806921" cy="72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1345"/>
            <a:ext cx="1380952" cy="6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9397" y="2512550"/>
            <a:ext cx="15806921" cy="7295238"/>
            <a:chOff x="1239397" y="2512550"/>
            <a:chExt cx="15806921" cy="7295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16703" y="-1111736"/>
              <a:ext cx="31613842" cy="1459047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397" y="2512550"/>
              <a:ext cx="15806921" cy="72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1905" y="1860366"/>
            <a:ext cx="1969453" cy="530697"/>
            <a:chOff x="1161905" y="1860366"/>
            <a:chExt cx="1969453" cy="53069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21886" y="1973014"/>
              <a:ext cx="1809472" cy="347359"/>
              <a:chOff x="1321886" y="1973014"/>
              <a:chExt cx="1809472" cy="34735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21886" y="1973014"/>
                <a:ext cx="1809472" cy="347359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7886" y="2004086"/>
              <a:ext cx="980952" cy="31428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223938" y="1937456"/>
              <a:ext cx="430005" cy="376517"/>
              <a:chOff x="1223938" y="1937456"/>
              <a:chExt cx="430005" cy="37651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">
                <a:off x="1223938" y="1937456"/>
                <a:ext cx="430005" cy="37651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146631" y="4402244"/>
            <a:ext cx="3981443" cy="3787037"/>
            <a:chOff x="2146631" y="4402244"/>
            <a:chExt cx="3981443" cy="37870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6631" y="4402244"/>
              <a:ext cx="3981443" cy="37870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85146" y="4402244"/>
            <a:ext cx="4129139" cy="3748296"/>
            <a:chOff x="11985146" y="4402244"/>
            <a:chExt cx="4129139" cy="374829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85146" y="4402244"/>
              <a:ext cx="4129139" cy="37482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78871" y="4402244"/>
            <a:ext cx="4268587" cy="3731683"/>
            <a:chOff x="6978871" y="4402244"/>
            <a:chExt cx="4268587" cy="37316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8871" y="4402244"/>
              <a:ext cx="4268587" cy="37316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51794" y="3500532"/>
            <a:ext cx="572414" cy="572414"/>
            <a:chOff x="3751794" y="3500532"/>
            <a:chExt cx="572414" cy="5724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751794" y="3500532"/>
              <a:ext cx="572414" cy="572414"/>
              <a:chOff x="3751794" y="3500532"/>
              <a:chExt cx="572414" cy="57241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99237" y="3247976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751794" y="3500532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49179" y="3385765"/>
              <a:ext cx="1352381" cy="12666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62714" y="3500532"/>
            <a:ext cx="572414" cy="572414"/>
            <a:chOff x="8962714" y="3500532"/>
            <a:chExt cx="572414" cy="57241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962714" y="3500532"/>
              <a:ext cx="572414" cy="572414"/>
              <a:chOff x="8962714" y="3500532"/>
              <a:chExt cx="572414" cy="57241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710157" y="3247976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962714" y="3500532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60094" y="3385761"/>
              <a:ext cx="1380952" cy="12666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63509" y="3500532"/>
            <a:ext cx="572414" cy="572414"/>
            <a:chOff x="13763509" y="3500532"/>
            <a:chExt cx="572414" cy="57241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763509" y="3500532"/>
              <a:ext cx="572414" cy="572414"/>
              <a:chOff x="13763509" y="3500532"/>
              <a:chExt cx="572414" cy="57241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510952" y="3247976"/>
                <a:ext cx="1144828" cy="1144828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763509" y="3500532"/>
                <a:ext cx="572414" cy="572414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60913" y="3385761"/>
              <a:ext cx="1380952" cy="126666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40772" y="8500782"/>
            <a:ext cx="3780952" cy="124761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947049" y="8500782"/>
            <a:ext cx="3638095" cy="87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51415" y="4874770"/>
            <a:ext cx="4891442" cy="4891442"/>
            <a:chOff x="4251415" y="4874770"/>
            <a:chExt cx="4891442" cy="48914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415" y="4874770"/>
              <a:ext cx="4891442" cy="48914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30954" y="4786685"/>
            <a:ext cx="4831219" cy="4831219"/>
            <a:chOff x="8430954" y="4786685"/>
            <a:chExt cx="4831219" cy="48312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954" y="4786685"/>
              <a:ext cx="4831219" cy="48312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2382" y="636201"/>
            <a:ext cx="1485714" cy="561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91651" y="6133324"/>
            <a:ext cx="980952" cy="24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36485" y="6153383"/>
            <a:ext cx="337250" cy="337250"/>
            <a:chOff x="10236485" y="6153383"/>
            <a:chExt cx="337250" cy="3372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6485" y="6153383"/>
              <a:ext cx="337250" cy="3372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97309" y="6153383"/>
            <a:ext cx="337250" cy="337250"/>
            <a:chOff x="10697309" y="6153383"/>
            <a:chExt cx="337250" cy="3372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7309" y="6153383"/>
              <a:ext cx="337250" cy="337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91049" y="6153383"/>
            <a:ext cx="337250" cy="337250"/>
            <a:chOff x="11191049" y="6153383"/>
            <a:chExt cx="337250" cy="3372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91049" y="6153383"/>
              <a:ext cx="337250" cy="3372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39530" y="6145154"/>
            <a:ext cx="337250" cy="337250"/>
            <a:chOff x="11639530" y="6145154"/>
            <a:chExt cx="337250" cy="3372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39530" y="6145154"/>
              <a:ext cx="337250" cy="3372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36485" y="6729413"/>
            <a:ext cx="337250" cy="337250"/>
            <a:chOff x="10236485" y="6729413"/>
            <a:chExt cx="337250" cy="3372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36485" y="6729413"/>
              <a:ext cx="337250" cy="3372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97309" y="6729413"/>
            <a:ext cx="337250" cy="337250"/>
            <a:chOff x="10697309" y="6729413"/>
            <a:chExt cx="337250" cy="3372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7309" y="6729413"/>
              <a:ext cx="337250" cy="3372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91049" y="6729413"/>
            <a:ext cx="337250" cy="337250"/>
            <a:chOff x="11191049" y="6729413"/>
            <a:chExt cx="337250" cy="33725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91049" y="6729413"/>
              <a:ext cx="337250" cy="3372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643644" y="6729413"/>
            <a:ext cx="337250" cy="337250"/>
            <a:chOff x="11643644" y="6729413"/>
            <a:chExt cx="337250" cy="33725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43644" y="6729413"/>
              <a:ext cx="337250" cy="3372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137385" y="6729413"/>
            <a:ext cx="337250" cy="337250"/>
            <a:chOff x="12137385" y="6729413"/>
            <a:chExt cx="337250" cy="33725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37385" y="6729413"/>
              <a:ext cx="337250" cy="33725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44714" y="7346588"/>
            <a:ext cx="337250" cy="337250"/>
            <a:chOff x="10244714" y="7346588"/>
            <a:chExt cx="337250" cy="33725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44714" y="7346588"/>
              <a:ext cx="337250" cy="3372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97309" y="7346588"/>
            <a:ext cx="337250" cy="337250"/>
            <a:chOff x="10697309" y="7346588"/>
            <a:chExt cx="337250" cy="3372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97309" y="7346588"/>
              <a:ext cx="337250" cy="33725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191049" y="7346588"/>
            <a:ext cx="337250" cy="337250"/>
            <a:chOff x="11191049" y="7346588"/>
            <a:chExt cx="337250" cy="33725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91049" y="7346588"/>
              <a:ext cx="337250" cy="33725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643644" y="7346588"/>
            <a:ext cx="337250" cy="337250"/>
            <a:chOff x="11643644" y="7346588"/>
            <a:chExt cx="337250" cy="33725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643644" y="7346588"/>
              <a:ext cx="337250" cy="33725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139900" y="7932361"/>
            <a:ext cx="346032" cy="346032"/>
            <a:chOff x="12139900" y="7932361"/>
            <a:chExt cx="346032" cy="34603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140000">
              <a:off x="12139900" y="7932361"/>
              <a:ext cx="346032" cy="34603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236485" y="7922618"/>
            <a:ext cx="337250" cy="337250"/>
            <a:chOff x="10236485" y="7922618"/>
            <a:chExt cx="337250" cy="33725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36485" y="7922618"/>
              <a:ext cx="337250" cy="33725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689080" y="7922618"/>
            <a:ext cx="337250" cy="337250"/>
            <a:chOff x="10689080" y="7922618"/>
            <a:chExt cx="337250" cy="33725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89080" y="7922618"/>
              <a:ext cx="337250" cy="33725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186935" y="7922618"/>
            <a:ext cx="337250" cy="337250"/>
            <a:chOff x="11186935" y="7922618"/>
            <a:chExt cx="337250" cy="33725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86935" y="7922618"/>
              <a:ext cx="337250" cy="33725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676560" y="7922618"/>
            <a:ext cx="337250" cy="337250"/>
            <a:chOff x="11676560" y="7922618"/>
            <a:chExt cx="337250" cy="33725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676560" y="7922618"/>
              <a:ext cx="337250" cy="33725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129156" y="7351190"/>
            <a:ext cx="337250" cy="337250"/>
            <a:chOff x="12129156" y="7351190"/>
            <a:chExt cx="337250" cy="33725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129156" y="7351190"/>
              <a:ext cx="337250" cy="33725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264822" y="2849364"/>
            <a:ext cx="1587377" cy="99939"/>
            <a:chOff x="11264822" y="2849364"/>
            <a:chExt cx="1587377" cy="99939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11264822" y="2849364"/>
              <a:ext cx="1587377" cy="9993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264447" y="6298475"/>
            <a:ext cx="1587377" cy="99939"/>
            <a:chOff x="13264447" y="6298475"/>
            <a:chExt cx="1587377" cy="99939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10800000">
              <a:off x="13264447" y="6298475"/>
              <a:ext cx="1587377" cy="9993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2565572" y="7296420"/>
            <a:ext cx="1587377" cy="99939"/>
            <a:chOff x="2565572" y="7296420"/>
            <a:chExt cx="1587377" cy="99939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2565572" y="7296420"/>
              <a:ext cx="1587377" cy="9993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478497" y="1447619"/>
            <a:ext cx="4668850" cy="4668850"/>
            <a:chOff x="6478497" y="1447619"/>
            <a:chExt cx="4668850" cy="466885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78497" y="1447619"/>
              <a:ext cx="4668850" cy="4668850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070110" y="2713138"/>
            <a:ext cx="685714" cy="466667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939337" y="6220361"/>
            <a:ext cx="695238" cy="466667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-1292276" y="7162921"/>
            <a:ext cx="3761905" cy="46666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196413" y="2599990"/>
            <a:ext cx="980952" cy="2428571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8141247" y="2620050"/>
            <a:ext cx="337250" cy="337250"/>
            <a:chOff x="8141247" y="2620050"/>
            <a:chExt cx="337250" cy="337250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41247" y="2620050"/>
              <a:ext cx="337250" cy="33725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8602071" y="2620050"/>
            <a:ext cx="337250" cy="337250"/>
            <a:chOff x="8602071" y="2620050"/>
            <a:chExt cx="337250" cy="337250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02071" y="2620050"/>
              <a:ext cx="337250" cy="33725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9095811" y="2620050"/>
            <a:ext cx="337250" cy="337250"/>
            <a:chOff x="9095811" y="2620050"/>
            <a:chExt cx="337250" cy="337250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095811" y="2620050"/>
              <a:ext cx="337250" cy="33725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9544292" y="2611821"/>
            <a:ext cx="337250" cy="337250"/>
            <a:chOff x="9544292" y="2611821"/>
            <a:chExt cx="337250" cy="337250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544292" y="2611821"/>
              <a:ext cx="337250" cy="337250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8141247" y="3196080"/>
            <a:ext cx="337250" cy="337250"/>
            <a:chOff x="8141247" y="3196080"/>
            <a:chExt cx="337250" cy="337250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141247" y="3196080"/>
              <a:ext cx="337250" cy="337250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8602071" y="3196080"/>
            <a:ext cx="337250" cy="337250"/>
            <a:chOff x="8602071" y="3196080"/>
            <a:chExt cx="337250" cy="337250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602071" y="3196080"/>
              <a:ext cx="337250" cy="337250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9095811" y="3196080"/>
            <a:ext cx="337250" cy="337250"/>
            <a:chOff x="9095811" y="3196080"/>
            <a:chExt cx="337250" cy="337250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95811" y="3196080"/>
              <a:ext cx="337250" cy="337250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9548406" y="3196080"/>
            <a:ext cx="337250" cy="337250"/>
            <a:chOff x="9548406" y="3196080"/>
            <a:chExt cx="337250" cy="337250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548406" y="3196080"/>
              <a:ext cx="337250" cy="337250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0042147" y="3196080"/>
            <a:ext cx="337250" cy="337250"/>
            <a:chOff x="10042147" y="3196080"/>
            <a:chExt cx="337250" cy="337250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042147" y="3196080"/>
              <a:ext cx="337250" cy="337250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8149476" y="3813255"/>
            <a:ext cx="337250" cy="337250"/>
            <a:chOff x="8149476" y="3813255"/>
            <a:chExt cx="337250" cy="337250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149476" y="3813255"/>
              <a:ext cx="337250" cy="337250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8602071" y="3813255"/>
            <a:ext cx="337250" cy="337250"/>
            <a:chOff x="8602071" y="3813255"/>
            <a:chExt cx="337250" cy="337250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602071" y="3813255"/>
              <a:ext cx="337250" cy="337250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9095811" y="3813255"/>
            <a:ext cx="337250" cy="337250"/>
            <a:chOff x="9095811" y="3813255"/>
            <a:chExt cx="337250" cy="337250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095811" y="3813255"/>
              <a:ext cx="337250" cy="337250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9548406" y="3813255"/>
            <a:ext cx="337250" cy="337250"/>
            <a:chOff x="9548406" y="3813255"/>
            <a:chExt cx="337250" cy="337250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548406" y="3813255"/>
              <a:ext cx="337250" cy="337250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0044662" y="3827599"/>
            <a:ext cx="346032" cy="346032"/>
            <a:chOff x="10044662" y="3827599"/>
            <a:chExt cx="346032" cy="346032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-16140000">
              <a:off x="10044662" y="3827599"/>
              <a:ext cx="346032" cy="346032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8141247" y="4389285"/>
            <a:ext cx="337250" cy="337250"/>
            <a:chOff x="8141247" y="4389285"/>
            <a:chExt cx="337250" cy="337250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141247" y="4389285"/>
              <a:ext cx="337250" cy="337250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8593842" y="4389285"/>
            <a:ext cx="337250" cy="337250"/>
            <a:chOff x="8593842" y="4389285"/>
            <a:chExt cx="337250" cy="337250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593842" y="4389285"/>
              <a:ext cx="337250" cy="337250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9091697" y="4389285"/>
            <a:ext cx="337250" cy="337250"/>
            <a:chOff x="9091697" y="4389285"/>
            <a:chExt cx="337250" cy="337250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091697" y="4389285"/>
              <a:ext cx="337250" cy="337250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9581322" y="4389285"/>
            <a:ext cx="337250" cy="337250"/>
            <a:chOff x="9581322" y="4389285"/>
            <a:chExt cx="337250" cy="337250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581322" y="4389285"/>
              <a:ext cx="337250" cy="337250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0033918" y="4389285"/>
            <a:ext cx="337250" cy="337250"/>
            <a:chOff x="10033918" y="4389285"/>
            <a:chExt cx="337250" cy="337250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033918" y="4389285"/>
              <a:ext cx="337250" cy="337250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5005937" y="6228562"/>
            <a:ext cx="980952" cy="2428571"/>
          </a:xfrm>
          <a:prstGeom prst="rect">
            <a:avLst/>
          </a:prstGeom>
        </p:spPr>
      </p:pic>
      <p:grpSp>
        <p:nvGrpSpPr>
          <p:cNvPr id="1046" name="그룹 1046"/>
          <p:cNvGrpSpPr/>
          <p:nvPr/>
        </p:nvGrpSpPr>
        <p:grpSpPr>
          <a:xfrm>
            <a:off x="5950771" y="6248621"/>
            <a:ext cx="337250" cy="337250"/>
            <a:chOff x="5950771" y="6248621"/>
            <a:chExt cx="337250" cy="337250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950771" y="6248621"/>
              <a:ext cx="337250" cy="337250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6411595" y="6248621"/>
            <a:ext cx="337250" cy="337250"/>
            <a:chOff x="6411595" y="6248621"/>
            <a:chExt cx="337250" cy="337250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411595" y="6248621"/>
              <a:ext cx="337250" cy="337250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6905335" y="6248621"/>
            <a:ext cx="337250" cy="337250"/>
            <a:chOff x="6905335" y="6248621"/>
            <a:chExt cx="337250" cy="337250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905335" y="6248621"/>
              <a:ext cx="337250" cy="337250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7353816" y="6240392"/>
            <a:ext cx="337250" cy="337250"/>
            <a:chOff x="7353816" y="6240392"/>
            <a:chExt cx="337250" cy="337250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353816" y="6240392"/>
              <a:ext cx="337250" cy="337250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5950771" y="6824651"/>
            <a:ext cx="337250" cy="337250"/>
            <a:chOff x="5950771" y="6824651"/>
            <a:chExt cx="337250" cy="337250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950771" y="6824651"/>
              <a:ext cx="337250" cy="337250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6411595" y="6824651"/>
            <a:ext cx="337250" cy="337250"/>
            <a:chOff x="6411595" y="6824651"/>
            <a:chExt cx="337250" cy="337250"/>
          </a:xfrm>
        </p:grpSpPr>
        <p:pic>
          <p:nvPicPr>
            <p:cNvPr id="160" name="Object 159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411595" y="6824651"/>
              <a:ext cx="337250" cy="337250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905335" y="6824651"/>
            <a:ext cx="337250" cy="337250"/>
            <a:chOff x="6905335" y="6824651"/>
            <a:chExt cx="337250" cy="337250"/>
          </a:xfrm>
        </p:grpSpPr>
        <p:pic>
          <p:nvPicPr>
            <p:cNvPr id="163" name="Object 162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905335" y="6824651"/>
              <a:ext cx="337250" cy="33725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7357930" y="6824651"/>
            <a:ext cx="337250" cy="337250"/>
            <a:chOff x="7357930" y="6824651"/>
            <a:chExt cx="337250" cy="337250"/>
          </a:xfrm>
        </p:grpSpPr>
        <p:pic>
          <p:nvPicPr>
            <p:cNvPr id="166" name="Object 165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357930" y="6824651"/>
              <a:ext cx="337250" cy="337250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5959000" y="7441826"/>
            <a:ext cx="337250" cy="337250"/>
            <a:chOff x="5959000" y="7441826"/>
            <a:chExt cx="337250" cy="337250"/>
          </a:xfrm>
        </p:grpSpPr>
        <p:pic>
          <p:nvPicPr>
            <p:cNvPr id="169" name="Object 168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959000" y="7441826"/>
              <a:ext cx="337250" cy="337250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6411595" y="7441826"/>
            <a:ext cx="337250" cy="337250"/>
            <a:chOff x="6411595" y="7441826"/>
            <a:chExt cx="337250" cy="337250"/>
          </a:xfrm>
        </p:grpSpPr>
        <p:pic>
          <p:nvPicPr>
            <p:cNvPr id="172" name="Object 171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411595" y="7441826"/>
              <a:ext cx="337250" cy="337250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6905335" y="7441826"/>
            <a:ext cx="337250" cy="337250"/>
            <a:chOff x="6905335" y="7441826"/>
            <a:chExt cx="337250" cy="337250"/>
          </a:xfrm>
        </p:grpSpPr>
        <p:pic>
          <p:nvPicPr>
            <p:cNvPr id="175" name="Object 174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905335" y="7441826"/>
              <a:ext cx="337250" cy="337250"/>
            </a:xfrm>
            <a:prstGeom prst="rect">
              <a:avLst/>
            </a:prstGeom>
          </p:spPr>
        </p:pic>
      </p:grpSp>
      <p:grpSp>
        <p:nvGrpSpPr>
          <p:cNvPr id="1057" name="그룹 1057"/>
          <p:cNvGrpSpPr/>
          <p:nvPr/>
        </p:nvGrpSpPr>
        <p:grpSpPr>
          <a:xfrm>
            <a:off x="7357930" y="7441826"/>
            <a:ext cx="337250" cy="337250"/>
            <a:chOff x="7357930" y="7441826"/>
            <a:chExt cx="337250" cy="337250"/>
          </a:xfrm>
        </p:grpSpPr>
        <p:pic>
          <p:nvPicPr>
            <p:cNvPr id="178" name="Object 177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357930" y="7441826"/>
              <a:ext cx="337250" cy="337250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5950771" y="8017857"/>
            <a:ext cx="337250" cy="337250"/>
            <a:chOff x="5950771" y="8017857"/>
            <a:chExt cx="337250" cy="337250"/>
          </a:xfrm>
        </p:grpSpPr>
        <p:pic>
          <p:nvPicPr>
            <p:cNvPr id="181" name="Object 180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950771" y="8017857"/>
              <a:ext cx="337250" cy="337250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6403366" y="8017857"/>
            <a:ext cx="337250" cy="337250"/>
            <a:chOff x="6403366" y="8017857"/>
            <a:chExt cx="337250" cy="337250"/>
          </a:xfrm>
        </p:grpSpPr>
        <p:pic>
          <p:nvPicPr>
            <p:cNvPr id="184" name="Object 183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403366" y="8017857"/>
              <a:ext cx="337250" cy="337250"/>
            </a:xfrm>
            <a:prstGeom prst="rect">
              <a:avLst/>
            </a:prstGeom>
          </p:spPr>
        </p:pic>
      </p:grpSp>
      <p:grpSp>
        <p:nvGrpSpPr>
          <p:cNvPr id="1060" name="그룹 1060"/>
          <p:cNvGrpSpPr/>
          <p:nvPr/>
        </p:nvGrpSpPr>
        <p:grpSpPr>
          <a:xfrm>
            <a:off x="6901221" y="8017857"/>
            <a:ext cx="337250" cy="337250"/>
            <a:chOff x="6901221" y="8017857"/>
            <a:chExt cx="337250" cy="337250"/>
          </a:xfrm>
        </p:grpSpPr>
        <p:pic>
          <p:nvPicPr>
            <p:cNvPr id="187" name="Object 186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901221" y="8017857"/>
              <a:ext cx="337250" cy="337250"/>
            </a:xfrm>
            <a:prstGeom prst="rect">
              <a:avLst/>
            </a:prstGeom>
          </p:spPr>
        </p:pic>
      </p:grpSp>
      <p:grpSp>
        <p:nvGrpSpPr>
          <p:cNvPr id="1061" name="그룹 1061"/>
          <p:cNvGrpSpPr/>
          <p:nvPr/>
        </p:nvGrpSpPr>
        <p:grpSpPr>
          <a:xfrm>
            <a:off x="7390846" y="8017857"/>
            <a:ext cx="337250" cy="337250"/>
            <a:chOff x="7390846" y="8017857"/>
            <a:chExt cx="337250" cy="337250"/>
          </a:xfrm>
        </p:grpSpPr>
        <p:pic>
          <p:nvPicPr>
            <p:cNvPr id="190" name="Object 189"/>
            <p:cNvPicPr>
              <a:picLocks noChangeAspect="1"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390846" y="8017857"/>
              <a:ext cx="337250" cy="337250"/>
            </a:xfrm>
            <a:prstGeom prst="rect">
              <a:avLst/>
            </a:prstGeom>
          </p:spPr>
        </p:pic>
      </p:grpSp>
      <p:grpSp>
        <p:nvGrpSpPr>
          <p:cNvPr id="1062" name="그룹 1062"/>
          <p:cNvGrpSpPr/>
          <p:nvPr/>
        </p:nvGrpSpPr>
        <p:grpSpPr>
          <a:xfrm>
            <a:off x="7843441" y="8017857"/>
            <a:ext cx="337250" cy="337250"/>
            <a:chOff x="7843441" y="8017857"/>
            <a:chExt cx="337250" cy="337250"/>
          </a:xfrm>
        </p:grpSpPr>
        <p:pic>
          <p:nvPicPr>
            <p:cNvPr id="193" name="Object 192"/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843441" y="8017857"/>
              <a:ext cx="337250" cy="337250"/>
            </a:xfrm>
            <a:prstGeom prst="rect">
              <a:avLst/>
            </a:prstGeom>
          </p:spPr>
        </p:pic>
      </p:grpSp>
      <p:grpSp>
        <p:nvGrpSpPr>
          <p:cNvPr id="1063" name="그룹 1063"/>
          <p:cNvGrpSpPr/>
          <p:nvPr/>
        </p:nvGrpSpPr>
        <p:grpSpPr>
          <a:xfrm>
            <a:off x="7854186" y="6789504"/>
            <a:ext cx="346032" cy="346032"/>
            <a:chOff x="7854186" y="6789504"/>
            <a:chExt cx="346032" cy="346032"/>
          </a:xfrm>
        </p:grpSpPr>
        <p:pic>
          <p:nvPicPr>
            <p:cNvPr id="196" name="Object 195"/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 rot="-16140000">
              <a:off x="7854186" y="6789504"/>
              <a:ext cx="346032" cy="346032"/>
            </a:xfrm>
            <a:prstGeom prst="rect">
              <a:avLst/>
            </a:prstGeom>
          </p:spPr>
        </p:pic>
      </p:grpSp>
      <p:pic>
        <p:nvPicPr>
          <p:cNvPr id="198" name="Object 197"/>
          <p:cNvPicPr>
            <a:picLocks noChangeAspect="1"/>
          </p:cNvPicPr>
          <p:nvPr/>
        </p:nvPicPr>
        <p:blipFill>
          <a:blip r:embed="rId72" cstate="print"/>
          <a:stretch>
            <a:fillRect/>
          </a:stretch>
        </p:blipFill>
        <p:spPr>
          <a:xfrm>
            <a:off x="5047719" y="8546643"/>
            <a:ext cx="3200000" cy="580952"/>
          </a:xfrm>
          <a:prstGeom prst="rect">
            <a:avLst/>
          </a:prstGeom>
        </p:spPr>
      </p:pic>
      <p:pic>
        <p:nvPicPr>
          <p:cNvPr id="199" name="Object 198"/>
          <p:cNvPicPr>
            <a:picLocks noChangeAspect="1"/>
          </p:cNvPicPr>
          <p:nvPr/>
        </p:nvPicPr>
        <p:blipFill>
          <a:blip r:embed="rId73" cstate="print"/>
          <a:stretch>
            <a:fillRect/>
          </a:stretch>
        </p:blipFill>
        <p:spPr>
          <a:xfrm>
            <a:off x="9059123" y="8546643"/>
            <a:ext cx="3514286" cy="580952"/>
          </a:xfrm>
          <a:prstGeom prst="rect">
            <a:avLst/>
          </a:prstGeom>
        </p:spPr>
      </p:pic>
      <p:pic>
        <p:nvPicPr>
          <p:cNvPr id="200" name="Object 199"/>
          <p:cNvPicPr>
            <a:picLocks noChangeAspect="1"/>
          </p:cNvPicPr>
          <p:nvPr/>
        </p:nvPicPr>
        <p:blipFill>
          <a:blip r:embed="rId74" cstate="print"/>
          <a:stretch>
            <a:fillRect/>
          </a:stretch>
        </p:blipFill>
        <p:spPr>
          <a:xfrm>
            <a:off x="7058129" y="4881234"/>
            <a:ext cx="3409524" cy="580952"/>
          </a:xfrm>
          <a:prstGeom prst="rect">
            <a:avLst/>
          </a:prstGeom>
        </p:spPr>
      </p:pic>
      <p:grpSp>
        <p:nvGrpSpPr>
          <p:cNvPr id="1064" name="그룹 1064"/>
          <p:cNvGrpSpPr/>
          <p:nvPr/>
        </p:nvGrpSpPr>
        <p:grpSpPr>
          <a:xfrm>
            <a:off x="7843441" y="6208333"/>
            <a:ext cx="337250" cy="337250"/>
            <a:chOff x="7843441" y="6208333"/>
            <a:chExt cx="337250" cy="337250"/>
          </a:xfrm>
        </p:grpSpPr>
        <p:pic>
          <p:nvPicPr>
            <p:cNvPr id="202" name="Object 201"/>
            <p:cNvPicPr>
              <a:picLocks noChangeAspect="1"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843441" y="6208333"/>
              <a:ext cx="337250" cy="337250"/>
            </a:xfrm>
            <a:prstGeom prst="rect">
              <a:avLst/>
            </a:prstGeom>
          </p:spPr>
        </p:pic>
      </p:grpSp>
      <p:grpSp>
        <p:nvGrpSpPr>
          <p:cNvPr id="1065" name="그룹 1065"/>
          <p:cNvGrpSpPr/>
          <p:nvPr/>
        </p:nvGrpSpPr>
        <p:grpSpPr>
          <a:xfrm>
            <a:off x="10033918" y="2589285"/>
            <a:ext cx="337250" cy="337250"/>
            <a:chOff x="10033918" y="2589285"/>
            <a:chExt cx="337250" cy="337250"/>
          </a:xfrm>
        </p:grpSpPr>
        <p:pic>
          <p:nvPicPr>
            <p:cNvPr id="205" name="Object 204"/>
            <p:cNvPicPr>
              <a:picLocks noChangeAspect="1"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0033918" y="2589285"/>
              <a:ext cx="337250" cy="337250"/>
            </a:xfrm>
            <a:prstGeom prst="rect">
              <a:avLst/>
            </a:prstGeom>
          </p:spPr>
        </p:pic>
      </p:grpSp>
      <p:grpSp>
        <p:nvGrpSpPr>
          <p:cNvPr id="1066" name="그룹 1066"/>
          <p:cNvGrpSpPr/>
          <p:nvPr/>
        </p:nvGrpSpPr>
        <p:grpSpPr>
          <a:xfrm>
            <a:off x="12129156" y="6113095"/>
            <a:ext cx="337250" cy="337250"/>
            <a:chOff x="12129156" y="6113095"/>
            <a:chExt cx="337250" cy="337250"/>
          </a:xfrm>
        </p:grpSpPr>
        <p:pic>
          <p:nvPicPr>
            <p:cNvPr id="208" name="Object 207"/>
            <p:cNvPicPr>
              <a:picLocks noChangeAspect="1"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2129156" y="6113095"/>
              <a:ext cx="337250" cy="337250"/>
            </a:xfrm>
            <a:prstGeom prst="rect">
              <a:avLst/>
            </a:prstGeom>
          </p:spPr>
        </p:pic>
      </p:grpSp>
      <p:grpSp>
        <p:nvGrpSpPr>
          <p:cNvPr id="1067" name="그룹 1067"/>
          <p:cNvGrpSpPr/>
          <p:nvPr/>
        </p:nvGrpSpPr>
        <p:grpSpPr>
          <a:xfrm>
            <a:off x="7843441" y="7446428"/>
            <a:ext cx="337250" cy="337250"/>
            <a:chOff x="7843441" y="7446428"/>
            <a:chExt cx="337250" cy="337250"/>
          </a:xfrm>
        </p:grpSpPr>
        <p:pic>
          <p:nvPicPr>
            <p:cNvPr id="211" name="Object 210"/>
            <p:cNvPicPr>
              <a:picLocks noChangeAspect="1"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843441" y="7446428"/>
              <a:ext cx="337250" cy="33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2020-12-06T23:25:37Z</dcterms:created>
  <dcterms:modified xsi:type="dcterms:W3CDTF">2020-12-06T23:25:37Z</dcterms:modified>
</cp:coreProperties>
</file>