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5609" y="1316943"/>
            <a:ext cx="9000000" cy="18380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4232" y="2947318"/>
            <a:ext cx="3514286" cy="6761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25481" y="9771441"/>
            <a:ext cx="2304762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6998" y="3177065"/>
            <a:ext cx="1266667" cy="52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52096" y="3724144"/>
            <a:ext cx="3695238" cy="46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690" y="4291608"/>
            <a:ext cx="4095238" cy="13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180952" cy="14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219048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8095" y="3405842"/>
            <a:ext cx="3885714" cy="4178196"/>
            <a:chOff x="6398095" y="3405842"/>
            <a:chExt cx="3885714" cy="41781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98095" y="5368540"/>
              <a:ext cx="3885714" cy="252800"/>
              <a:chOff x="6398095" y="5368540"/>
              <a:chExt cx="3885714" cy="2528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398095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17749" y="3405842"/>
              <a:ext cx="2166060" cy="252800"/>
              <a:chOff x="8117749" y="3405842"/>
              <a:chExt cx="2166060" cy="25280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117749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26407" y="7331238"/>
              <a:ext cx="2157402" cy="252800"/>
              <a:chOff x="8126407" y="7331238"/>
              <a:chExt cx="2157402" cy="2528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26407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162590" y="5359314"/>
              <a:ext cx="3961905" cy="252800"/>
              <a:chOff x="6162590" y="5359314"/>
              <a:chExt cx="3961905" cy="25280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6162590" y="5359314"/>
                <a:ext cx="3961905" cy="252800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0018" y="2135927"/>
            <a:ext cx="3400000" cy="121904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2668" y="3217582"/>
            <a:ext cx="4723810" cy="457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58859" y="5193989"/>
            <a:ext cx="4885714" cy="176190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36668" y="7156687"/>
            <a:ext cx="4885714" cy="11619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36748" y="5855802"/>
            <a:ext cx="1562694" cy="1947047"/>
            <a:chOff x="2436748" y="5855802"/>
            <a:chExt cx="1562694" cy="1947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36748" y="5855802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64762" y="3241905"/>
            <a:ext cx="525714" cy="525714"/>
            <a:chOff x="10264762" y="3241905"/>
            <a:chExt cx="525714" cy="52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64762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64762" y="5232083"/>
            <a:ext cx="525714" cy="525714"/>
            <a:chOff x="10264762" y="5232083"/>
            <a:chExt cx="525714" cy="52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64762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64762" y="7194781"/>
            <a:ext cx="525714" cy="525714"/>
            <a:chOff x="10264762" y="7194781"/>
            <a:chExt cx="525714" cy="52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64762" y="7194781"/>
              <a:ext cx="525714" cy="52571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2135" y="4306993"/>
            <a:ext cx="4257143" cy="447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266667" cy="14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03587" y="531213"/>
            <a:ext cx="3228571" cy="8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542854" y="1205774"/>
            <a:ext cx="1017599" cy="48987"/>
            <a:chOff x="15542854" y="1205774"/>
            <a:chExt cx="1017599" cy="489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2854" y="1205774"/>
              <a:ext cx="1017599" cy="48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45714" y="3810134"/>
            <a:ext cx="1518560" cy="627352"/>
            <a:chOff x="6645714" y="3810134"/>
            <a:chExt cx="1518560" cy="6273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5714" y="3810134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51490" y="3810134"/>
            <a:ext cx="1518560" cy="627352"/>
            <a:chOff x="9351490" y="3810134"/>
            <a:chExt cx="1518560" cy="6273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1490" y="3810134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45714" y="7641179"/>
            <a:ext cx="1518560" cy="627352"/>
            <a:chOff x="6645714" y="7641179"/>
            <a:chExt cx="1518560" cy="6273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5714" y="7641179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51490" y="7641179"/>
            <a:ext cx="1518560" cy="627352"/>
            <a:chOff x="9351490" y="7641179"/>
            <a:chExt cx="1518560" cy="6273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1490" y="7641179"/>
              <a:ext cx="1518560" cy="62735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5956" y="2713692"/>
            <a:ext cx="5523810" cy="18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89620" y="2998496"/>
            <a:ext cx="5752381" cy="18095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5956" y="6902563"/>
            <a:ext cx="5390476" cy="14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138361" y="7641179"/>
            <a:ext cx="756163" cy="863697"/>
            <a:chOff x="11138361" y="7641179"/>
            <a:chExt cx="756163" cy="8636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38361" y="7641179"/>
              <a:ext cx="756163" cy="8636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43936" y="7641179"/>
            <a:ext cx="959937" cy="871665"/>
            <a:chOff x="5543936" y="7641179"/>
            <a:chExt cx="959937" cy="87166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43936" y="7641179"/>
              <a:ext cx="959937" cy="8716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50476" y="3439683"/>
            <a:ext cx="840803" cy="851553"/>
            <a:chOff x="5750476" y="3439683"/>
            <a:chExt cx="840803" cy="8515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50476" y="3439683"/>
              <a:ext cx="840803" cy="85155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89620" y="6902563"/>
            <a:ext cx="4247619" cy="14761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063600" y="3338503"/>
            <a:ext cx="905685" cy="785307"/>
            <a:chOff x="11063600" y="3338503"/>
            <a:chExt cx="905685" cy="7853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63600" y="3338503"/>
              <a:ext cx="905685" cy="7853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64275" y="5087780"/>
            <a:ext cx="1187215" cy="1722080"/>
            <a:chOff x="8164275" y="5087780"/>
            <a:chExt cx="1187215" cy="172208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64275" y="5087780"/>
              <a:ext cx="1187215" cy="1722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257143" cy="14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57335" y="402633"/>
            <a:ext cx="3190476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072289" y="1161905"/>
            <a:ext cx="2629641" cy="54262"/>
            <a:chOff x="14072289" y="1161905"/>
            <a:chExt cx="2629641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72289" y="1161905"/>
              <a:ext cx="2629641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224" y="1433763"/>
            <a:ext cx="17586393" cy="5561073"/>
            <a:chOff x="139224" y="1433763"/>
            <a:chExt cx="17586393" cy="55610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224" y="1433763"/>
              <a:ext cx="17586393" cy="556107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07174" y="8206829"/>
            <a:ext cx="4571429" cy="15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3303" y="7535225"/>
            <a:ext cx="8559117" cy="2420351"/>
            <a:chOff x="373303" y="7535225"/>
            <a:chExt cx="8559117" cy="24203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303" y="7535225"/>
              <a:ext cx="8559117" cy="2420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66667" cy="14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90476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260" y="3906829"/>
            <a:ext cx="14409524" cy="1761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997" y="2592483"/>
            <a:ext cx="6990476" cy="20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8495" y="4446257"/>
            <a:ext cx="3009524" cy="8380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8900" y="4446257"/>
            <a:ext cx="1571429" cy="8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2020-11-16T02:48:20Z</dcterms:created>
  <dcterms:modified xsi:type="dcterms:W3CDTF">2020-11-16T02:48:20Z</dcterms:modified>
</cp:coreProperties>
</file>