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787766" y="918225"/>
            <a:ext cx="4935900" cy="27860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045500" y="5124675"/>
            <a:ext cx="5678099" cy="110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161498" y="1475509"/>
            <a:ext cx="1035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</a:t>
            </a:r>
            <a:r>
              <a:rPr lang="ko" sz="1300"/>
              <a:t>S</a:t>
            </a: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erver</a:t>
            </a:r>
          </a:p>
        </p:txBody>
      </p:sp>
      <p:sp>
        <p:nvSpPr>
          <p:cNvPr id="33" name="Shape 33"/>
          <p:cNvSpPr/>
          <p:nvPr/>
        </p:nvSpPr>
        <p:spPr>
          <a:xfrm>
            <a:off x="1787766" y="4180612"/>
            <a:ext cx="17957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</a:p>
        </p:txBody>
      </p:sp>
      <p:sp>
        <p:nvSpPr>
          <p:cNvPr id="34" name="Shape 34"/>
          <p:cNvSpPr/>
          <p:nvPr/>
        </p:nvSpPr>
        <p:spPr>
          <a:xfrm>
            <a:off x="256848" y="1302219"/>
            <a:ext cx="1113900" cy="8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Party App/Service MashUp</a:t>
            </a:r>
            <a:b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(VAR)</a:t>
            </a:r>
          </a:p>
        </p:txBody>
      </p:sp>
      <p:cxnSp>
        <p:nvCxnSpPr>
          <p:cNvPr id="35" name="Shape 35"/>
          <p:cNvCxnSpPr>
            <a:endCxn id="32" idx="1"/>
          </p:cNvCxnSpPr>
          <p:nvPr/>
        </p:nvCxnSpPr>
        <p:spPr>
          <a:xfrm>
            <a:off x="1544098" y="1775209"/>
            <a:ext cx="61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6" name="Shape 36"/>
          <p:cNvSpPr/>
          <p:nvPr/>
        </p:nvSpPr>
        <p:spPr>
          <a:xfrm>
            <a:off x="4211525" y="5709412"/>
            <a:ext cx="6762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5081600" y="5709400"/>
            <a:ext cx="189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Element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973950" y="473697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(Dynamic Perspective)</a:t>
            </a:r>
          </a:p>
        </p:txBody>
      </p:sp>
      <p:sp>
        <p:nvSpPr>
          <p:cNvPr id="39" name="Shape 39"/>
          <p:cNvSpPr/>
          <p:nvPr/>
        </p:nvSpPr>
        <p:spPr>
          <a:xfrm>
            <a:off x="1265974" y="1294048"/>
            <a:ext cx="266699" cy="970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-5400000">
            <a:off x="2544393" y="3447475"/>
            <a:ext cx="266699" cy="15909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4072350" y="5221050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662750" y="5221050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017550" y="522105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ko" sz="1200"/>
              <a:t>communicates with</a:t>
            </a: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234575" y="57055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Boundary</a:t>
            </a:r>
          </a:p>
        </p:txBody>
      </p:sp>
      <p:sp>
        <p:nvSpPr>
          <p:cNvPr id="45" name="Shape 45"/>
          <p:cNvSpPr/>
          <p:nvPr/>
        </p:nvSpPr>
        <p:spPr>
          <a:xfrm>
            <a:off x="4658564" y="3942439"/>
            <a:ext cx="266699" cy="20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400625" y="5709412"/>
            <a:ext cx="6762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161498" y="2780343"/>
            <a:ext cx="1035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</a:p>
        </p:txBody>
      </p:sp>
      <p:sp>
        <p:nvSpPr>
          <p:cNvPr id="48" name="Shape 48"/>
          <p:cNvSpPr/>
          <p:nvPr/>
        </p:nvSpPr>
        <p:spPr>
          <a:xfrm>
            <a:off x="5376371" y="1672527"/>
            <a:ext cx="1035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sp>
        <p:nvSpPr>
          <p:cNvPr id="49" name="Shape 49"/>
          <p:cNvSpPr/>
          <p:nvPr/>
        </p:nvSpPr>
        <p:spPr>
          <a:xfrm>
            <a:off x="5227869" y="1580303"/>
            <a:ext cx="1035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sp>
        <p:nvSpPr>
          <p:cNvPr id="50" name="Shape 50"/>
          <p:cNvSpPr/>
          <p:nvPr/>
        </p:nvSpPr>
        <p:spPr>
          <a:xfrm>
            <a:off x="5115482" y="1475508"/>
            <a:ext cx="1035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cxnSp>
        <p:nvCxnSpPr>
          <p:cNvPr id="51" name="Shape 51"/>
          <p:cNvCxnSpPr/>
          <p:nvPr/>
        </p:nvCxnSpPr>
        <p:spPr>
          <a:xfrm>
            <a:off x="2678358" y="3361980"/>
            <a:ext cx="1199" cy="758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52" name="Shape 52"/>
          <p:cNvCxnSpPr>
            <a:stCxn id="32" idx="3"/>
            <a:endCxn id="50" idx="1"/>
          </p:cNvCxnSpPr>
          <p:nvPr/>
        </p:nvCxnSpPr>
        <p:spPr>
          <a:xfrm>
            <a:off x="3197398" y="1775209"/>
            <a:ext cx="191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53" name="Shape 53"/>
          <p:cNvCxnSpPr>
            <a:endCxn id="47" idx="0"/>
          </p:cNvCxnSpPr>
          <p:nvPr/>
        </p:nvCxnSpPr>
        <p:spPr>
          <a:xfrm>
            <a:off x="2677648" y="2051043"/>
            <a:ext cx="1800" cy="72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grpSp>
        <p:nvGrpSpPr>
          <p:cNvPr id="54" name="Shape 54"/>
          <p:cNvGrpSpPr/>
          <p:nvPr/>
        </p:nvGrpSpPr>
        <p:grpSpPr>
          <a:xfrm>
            <a:off x="1304399" y="5204162"/>
            <a:ext cx="2764400" cy="335400"/>
            <a:chOff x="2038150" y="5468300"/>
            <a:chExt cx="2764400" cy="335400"/>
          </a:xfrm>
        </p:grpSpPr>
        <p:sp>
          <p:nvSpPr>
            <p:cNvPr id="55" name="Shape 55"/>
            <p:cNvSpPr txBox="1"/>
            <p:nvPr/>
          </p:nvSpPr>
          <p:spPr>
            <a:xfrm>
              <a:off x="20381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26285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2983350" y="54683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ko" sz="1200"/>
                <a:t>interacts</a:t>
              </a:r>
              <a:r>
                <a:rPr b="0" baseline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with B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2304850" y="5636000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stealth"/>
              <a:tailEnd len="lg" w="lg" type="stealth"/>
            </a:ln>
          </p:spPr>
        </p:cxnSp>
      </p:grpSp>
      <p:cxnSp>
        <p:nvCxnSpPr>
          <p:cNvPr id="59" name="Shape 59"/>
          <p:cNvCxnSpPr/>
          <p:nvPr/>
        </p:nvCxnSpPr>
        <p:spPr>
          <a:xfrm>
            <a:off x="4339050" y="5388750"/>
            <a:ext cx="36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1136575" y="2579305"/>
            <a:ext cx="4464599" cy="20882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5605264" y="1549379"/>
            <a:ext cx="1043999" cy="246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&lt;&lt;Observe&gt;&gt;</a:t>
            </a:r>
          </a:p>
        </p:txBody>
      </p:sp>
      <p:sp>
        <p:nvSpPr>
          <p:cNvPr id="538" name="Shape 538"/>
          <p:cNvSpPr/>
          <p:nvPr/>
        </p:nvSpPr>
        <p:spPr>
          <a:xfrm>
            <a:off x="6155792" y="2569323"/>
            <a:ext cx="3117599" cy="20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7767572" y="2745494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SANode</a:t>
            </a:r>
          </a:p>
        </p:txBody>
      </p:sp>
      <p:sp>
        <p:nvSpPr>
          <p:cNvPr id="540" name="Shape 540"/>
          <p:cNvSpPr/>
          <p:nvPr/>
        </p:nvSpPr>
        <p:spPr>
          <a:xfrm>
            <a:off x="7767572" y="3724803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41" name="Shape 541"/>
          <p:cNvSpPr/>
          <p:nvPr/>
        </p:nvSpPr>
        <p:spPr>
          <a:xfrm>
            <a:off x="6321151" y="2745494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7438840" y="3263952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543" name="Shape 543"/>
          <p:cNvSpPr/>
          <p:nvPr/>
        </p:nvSpPr>
        <p:spPr>
          <a:xfrm>
            <a:off x="6321151" y="3091133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767572" y="3091133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767572" y="4070442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4292405" y="2752124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547" name="Shape 547"/>
          <p:cNvSpPr/>
          <p:nvPr/>
        </p:nvSpPr>
        <p:spPr>
          <a:xfrm>
            <a:off x="4292405" y="3097763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2780236" y="2752124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1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549" name="Shape 549"/>
          <p:cNvSpPr/>
          <p:nvPr/>
        </p:nvSpPr>
        <p:spPr>
          <a:xfrm>
            <a:off x="2780236" y="3097763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2780236" y="3760237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HTTPAdaptor</a:t>
            </a:r>
          </a:p>
        </p:txBody>
      </p:sp>
      <p:sp>
        <p:nvSpPr>
          <p:cNvPr id="551" name="Shape 551"/>
          <p:cNvSpPr/>
          <p:nvPr/>
        </p:nvSpPr>
        <p:spPr>
          <a:xfrm>
            <a:off x="2780236" y="4105875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273334" y="3443401"/>
            <a:ext cx="131400" cy="115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Shape 553"/>
          <p:cNvCxnSpPr>
            <a:stCxn id="550" idx="0"/>
            <a:endCxn id="552" idx="3"/>
          </p:cNvCxnSpPr>
          <p:nvPr/>
        </p:nvCxnSpPr>
        <p:spPr>
          <a:xfrm rot="10800000">
            <a:off x="3339136" y="3558637"/>
            <a:ext cx="0" cy="2016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4" name="Shape 554"/>
          <p:cNvSpPr/>
          <p:nvPr/>
        </p:nvSpPr>
        <p:spPr>
          <a:xfrm>
            <a:off x="4292405" y="3760237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MQTTClient</a:t>
            </a:r>
          </a:p>
        </p:txBody>
      </p:sp>
      <p:sp>
        <p:nvSpPr>
          <p:cNvPr id="555" name="Shape 555"/>
          <p:cNvSpPr/>
          <p:nvPr/>
        </p:nvSpPr>
        <p:spPr>
          <a:xfrm>
            <a:off x="4292405" y="4105875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7833320" y="3782410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57" name="Shape 557"/>
          <p:cNvSpPr/>
          <p:nvPr/>
        </p:nvSpPr>
        <p:spPr>
          <a:xfrm>
            <a:off x="7833320" y="4128048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899065" y="3840017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59" name="Shape 559"/>
          <p:cNvSpPr/>
          <p:nvPr/>
        </p:nvSpPr>
        <p:spPr>
          <a:xfrm>
            <a:off x="7899065" y="4185655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964813" y="3897623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61" name="Shape 561"/>
          <p:cNvSpPr/>
          <p:nvPr/>
        </p:nvSpPr>
        <p:spPr>
          <a:xfrm>
            <a:off x="7964813" y="4243262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833320" y="2803101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SANode</a:t>
            </a:r>
          </a:p>
        </p:txBody>
      </p:sp>
      <p:sp>
        <p:nvSpPr>
          <p:cNvPr id="563" name="Shape 563"/>
          <p:cNvSpPr/>
          <p:nvPr/>
        </p:nvSpPr>
        <p:spPr>
          <a:xfrm>
            <a:off x="7833320" y="3148740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899065" y="2860708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</a:p>
        </p:txBody>
      </p:sp>
      <p:sp>
        <p:nvSpPr>
          <p:cNvPr id="565" name="Shape 565"/>
          <p:cNvSpPr/>
          <p:nvPr/>
        </p:nvSpPr>
        <p:spPr>
          <a:xfrm>
            <a:off x="7899065" y="3206347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Shape 566"/>
          <p:cNvCxnSpPr>
            <a:stCxn id="565" idx="2"/>
            <a:endCxn id="558" idx="0"/>
          </p:cNvCxnSpPr>
          <p:nvPr/>
        </p:nvCxnSpPr>
        <p:spPr>
          <a:xfrm>
            <a:off x="8457965" y="3551947"/>
            <a:ext cx="0" cy="2880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567" name="Shape 567"/>
          <p:cNvSpPr/>
          <p:nvPr/>
        </p:nvSpPr>
        <p:spPr>
          <a:xfrm>
            <a:off x="1268069" y="3760237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HTTPRESTClient</a:t>
            </a:r>
          </a:p>
        </p:txBody>
      </p:sp>
      <p:sp>
        <p:nvSpPr>
          <p:cNvPr id="568" name="Shape 568"/>
          <p:cNvSpPr/>
          <p:nvPr/>
        </p:nvSpPr>
        <p:spPr>
          <a:xfrm>
            <a:off x="1268069" y="4105875"/>
            <a:ext cx="1117799" cy="345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Shape 569"/>
          <p:cNvCxnSpPr>
            <a:stCxn id="551" idx="1"/>
            <a:endCxn id="568" idx="3"/>
          </p:cNvCxnSpPr>
          <p:nvPr/>
        </p:nvCxnSpPr>
        <p:spPr>
          <a:xfrm rot="10800000">
            <a:off x="2385736" y="4278674"/>
            <a:ext cx="3945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570" name="Shape 570"/>
          <p:cNvSpPr/>
          <p:nvPr/>
        </p:nvSpPr>
        <p:spPr>
          <a:xfrm>
            <a:off x="6155792" y="2338897"/>
            <a:ext cx="1249199" cy="230400"/>
          </a:xfrm>
          <a:prstGeom prst="snip1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ko" sz="1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Model Package</a:t>
            </a:r>
          </a:p>
        </p:txBody>
      </p:sp>
      <p:sp>
        <p:nvSpPr>
          <p:cNvPr id="571" name="Shape 571"/>
          <p:cNvSpPr/>
          <p:nvPr/>
        </p:nvSpPr>
        <p:spPr>
          <a:xfrm>
            <a:off x="1136575" y="2348878"/>
            <a:ext cx="1249199" cy="230400"/>
          </a:xfrm>
          <a:prstGeom prst="snip1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ko" sz="1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Control Package</a:t>
            </a:r>
          </a:p>
        </p:txBody>
      </p:sp>
      <p:cxnSp>
        <p:nvCxnSpPr>
          <p:cNvPr id="572" name="Shape 572"/>
          <p:cNvCxnSpPr>
            <a:stCxn id="547" idx="2"/>
            <a:endCxn id="554" idx="0"/>
          </p:cNvCxnSpPr>
          <p:nvPr/>
        </p:nvCxnSpPr>
        <p:spPr>
          <a:xfrm>
            <a:off x="4851305" y="3443363"/>
            <a:ext cx="0" cy="3168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573" name="Shape 573"/>
          <p:cNvCxnSpPr>
            <a:stCxn id="547" idx="1"/>
            <a:endCxn id="549" idx="3"/>
          </p:cNvCxnSpPr>
          <p:nvPr/>
        </p:nvCxnSpPr>
        <p:spPr>
          <a:xfrm rot="10800000">
            <a:off x="3897905" y="3270563"/>
            <a:ext cx="3945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574" name="Shape 574"/>
          <p:cNvCxnSpPr/>
          <p:nvPr/>
        </p:nvCxnSpPr>
        <p:spPr>
          <a:xfrm>
            <a:off x="6879996" y="3724803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5" name="Shape 575"/>
          <p:cNvSpPr txBox="1"/>
          <p:nvPr/>
        </p:nvSpPr>
        <p:spPr>
          <a:xfrm>
            <a:off x="1064567" y="4895582"/>
            <a:ext cx="30243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(Static Perspective)</a:t>
            </a:r>
          </a:p>
        </p:txBody>
      </p:sp>
      <p:sp>
        <p:nvSpPr>
          <p:cNvPr id="576" name="Shape 576"/>
          <p:cNvSpPr/>
          <p:nvPr/>
        </p:nvSpPr>
        <p:spPr>
          <a:xfrm>
            <a:off x="1064567" y="5157192"/>
            <a:ext cx="8280899" cy="108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Shape 577"/>
          <p:cNvGrpSpPr/>
          <p:nvPr/>
        </p:nvGrpSpPr>
        <p:grpSpPr>
          <a:xfrm>
            <a:off x="1280592" y="5805207"/>
            <a:ext cx="360075" cy="287994"/>
            <a:chOff x="7545288" y="3933055"/>
            <a:chExt cx="1440300" cy="1008032"/>
          </a:xfrm>
        </p:grpSpPr>
        <p:sp>
          <p:nvSpPr>
            <p:cNvPr id="578" name="Shape 578"/>
            <p:cNvSpPr/>
            <p:nvPr/>
          </p:nvSpPr>
          <p:spPr>
            <a:xfrm>
              <a:off x="7545288" y="4221087"/>
              <a:ext cx="1440300" cy="7199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7545288" y="3933055"/>
              <a:ext cx="791999" cy="288000"/>
            </a:xfrm>
            <a:prstGeom prst="snip1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6000" lIns="36000" rIns="36000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1" sz="1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Shape 580"/>
          <p:cNvSpPr/>
          <p:nvPr/>
        </p:nvSpPr>
        <p:spPr>
          <a:xfrm>
            <a:off x="1856656" y="5805264"/>
            <a:ext cx="10079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</a:p>
        </p:txBody>
      </p:sp>
      <p:grpSp>
        <p:nvGrpSpPr>
          <p:cNvPr id="581" name="Shape 581"/>
          <p:cNvGrpSpPr/>
          <p:nvPr/>
        </p:nvGrpSpPr>
        <p:grpSpPr>
          <a:xfrm>
            <a:off x="1280541" y="5373084"/>
            <a:ext cx="359978" cy="287987"/>
            <a:chOff x="2864767" y="3933055"/>
            <a:chExt cx="1223999" cy="864048"/>
          </a:xfrm>
        </p:grpSpPr>
        <p:sp>
          <p:nvSpPr>
            <p:cNvPr id="582" name="Shape 582"/>
            <p:cNvSpPr/>
            <p:nvPr/>
          </p:nvSpPr>
          <p:spPr>
            <a:xfrm>
              <a:off x="2864767" y="3933055"/>
              <a:ext cx="1223999" cy="4319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6000" lIns="36000" rIns="36000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1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2864767" y="4365103"/>
              <a:ext cx="1223999" cy="4319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6000" lIns="36000" rIns="36000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Shape 584"/>
          <p:cNvSpPr/>
          <p:nvPr/>
        </p:nvSpPr>
        <p:spPr>
          <a:xfrm>
            <a:off x="1856656" y="5373216"/>
            <a:ext cx="10079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</a:p>
        </p:txBody>
      </p:sp>
      <p:cxnSp>
        <p:nvCxnSpPr>
          <p:cNvPr id="585" name="Shape 585"/>
          <p:cNvCxnSpPr/>
          <p:nvPr/>
        </p:nvCxnSpPr>
        <p:spPr>
          <a:xfrm>
            <a:off x="3800871" y="5517232"/>
            <a:ext cx="359999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Shape 586"/>
          <p:cNvSpPr/>
          <p:nvPr/>
        </p:nvSpPr>
        <p:spPr>
          <a:xfrm>
            <a:off x="3656855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87" name="Shape 587"/>
          <p:cNvSpPr/>
          <p:nvPr/>
        </p:nvSpPr>
        <p:spPr>
          <a:xfrm>
            <a:off x="4160912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3800871" y="5949280"/>
            <a:ext cx="359999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589" name="Shape 589"/>
          <p:cNvSpPr/>
          <p:nvPr/>
        </p:nvSpPr>
        <p:spPr>
          <a:xfrm>
            <a:off x="3656855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0" name="Shape 590"/>
          <p:cNvSpPr/>
          <p:nvPr/>
        </p:nvSpPr>
        <p:spPr>
          <a:xfrm>
            <a:off x="4160912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6825207" y="5517232"/>
            <a:ext cx="215999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Shape 592"/>
          <p:cNvSpPr/>
          <p:nvPr/>
        </p:nvSpPr>
        <p:spPr>
          <a:xfrm>
            <a:off x="6681192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3" name="Shape 593"/>
          <p:cNvSpPr/>
          <p:nvPr/>
        </p:nvSpPr>
        <p:spPr>
          <a:xfrm>
            <a:off x="7185247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 rot="5400000">
            <a:off x="7041247" y="5445223"/>
            <a:ext cx="144000" cy="144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6825207" y="5949280"/>
            <a:ext cx="215999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6" name="Shape 596"/>
          <p:cNvSpPr/>
          <p:nvPr/>
        </p:nvSpPr>
        <p:spPr>
          <a:xfrm>
            <a:off x="6681192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7" name="Shape 597"/>
          <p:cNvSpPr/>
          <p:nvPr/>
        </p:nvSpPr>
        <p:spPr>
          <a:xfrm>
            <a:off x="7185247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98" name="Shape 598"/>
          <p:cNvSpPr/>
          <p:nvPr/>
        </p:nvSpPr>
        <p:spPr>
          <a:xfrm rot="5400000">
            <a:off x="7041247" y="5877271"/>
            <a:ext cx="144000" cy="144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520951" y="5373216"/>
            <a:ext cx="19443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associated with B</a:t>
            </a:r>
          </a:p>
        </p:txBody>
      </p:sp>
      <p:sp>
        <p:nvSpPr>
          <p:cNvPr id="600" name="Shape 600"/>
          <p:cNvSpPr/>
          <p:nvPr/>
        </p:nvSpPr>
        <p:spPr>
          <a:xfrm>
            <a:off x="4520951" y="5805264"/>
            <a:ext cx="19443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use B</a:t>
            </a:r>
          </a:p>
        </p:txBody>
      </p:sp>
      <p:sp>
        <p:nvSpPr>
          <p:cNvPr id="601" name="Shape 601"/>
          <p:cNvSpPr/>
          <p:nvPr/>
        </p:nvSpPr>
        <p:spPr>
          <a:xfrm>
            <a:off x="7473279" y="5373216"/>
            <a:ext cx="17282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specialize B</a:t>
            </a:r>
          </a:p>
        </p:txBody>
      </p:sp>
      <p:sp>
        <p:nvSpPr>
          <p:cNvPr id="602" name="Shape 602"/>
          <p:cNvSpPr/>
          <p:nvPr/>
        </p:nvSpPr>
        <p:spPr>
          <a:xfrm>
            <a:off x="7473279" y="5805264"/>
            <a:ext cx="18002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implements B</a:t>
            </a:r>
          </a:p>
        </p:txBody>
      </p:sp>
      <p:cxnSp>
        <p:nvCxnSpPr>
          <p:cNvPr id="603" name="Shape 603"/>
          <p:cNvCxnSpPr>
            <a:stCxn id="604" idx="2"/>
            <a:endCxn id="546" idx="0"/>
          </p:cNvCxnSpPr>
          <p:nvPr/>
        </p:nvCxnSpPr>
        <p:spPr>
          <a:xfrm>
            <a:off x="4851235" y="2083570"/>
            <a:ext cx="0" cy="6687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604" name="Shape 604"/>
          <p:cNvSpPr/>
          <p:nvPr/>
        </p:nvSpPr>
        <p:spPr>
          <a:xfrm>
            <a:off x="4193785" y="1507570"/>
            <a:ext cx="1314900" cy="57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</a:p>
        </p:txBody>
      </p:sp>
      <p:sp>
        <p:nvSpPr>
          <p:cNvPr id="605" name="Shape 605"/>
          <p:cNvSpPr/>
          <p:nvPr/>
        </p:nvSpPr>
        <p:spPr>
          <a:xfrm>
            <a:off x="4193785" y="1277144"/>
            <a:ext cx="723299" cy="230400"/>
          </a:xfrm>
          <a:prstGeom prst="snip1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ko" sz="1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i="1" lang="ko" sz="1100">
                <a:solidFill>
                  <a:srgbClr val="0C0C0C"/>
                </a:solidFill>
              </a:rPr>
              <a:t>Pkg</a:t>
            </a:r>
            <a:r>
              <a:rPr b="0" baseline="0" i="1" lang="ko" sz="1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606" name="Shape 606"/>
          <p:cNvCxnSpPr>
            <a:stCxn id="547" idx="3"/>
            <a:endCxn id="543" idx="1"/>
          </p:cNvCxnSpPr>
          <p:nvPr/>
        </p:nvCxnSpPr>
        <p:spPr>
          <a:xfrm flipH="1" rot="10800000">
            <a:off x="5410205" y="3263963"/>
            <a:ext cx="910800" cy="66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607" name="Shape 607"/>
          <p:cNvCxnSpPr>
            <a:stCxn id="604" idx="3"/>
            <a:endCxn id="541" idx="0"/>
          </p:cNvCxnSpPr>
          <p:nvPr/>
        </p:nvCxnSpPr>
        <p:spPr>
          <a:xfrm>
            <a:off x="5508685" y="1795570"/>
            <a:ext cx="1371300" cy="949800"/>
          </a:xfrm>
          <a:prstGeom prst="bentConnector2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2443800" y="1918350"/>
            <a:ext cx="1310699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MQTT Adaptor</a:t>
            </a:r>
          </a:p>
        </p:txBody>
      </p:sp>
      <p:sp>
        <p:nvSpPr>
          <p:cNvPr id="613" name="Shape 613"/>
          <p:cNvSpPr/>
          <p:nvPr/>
        </p:nvSpPr>
        <p:spPr>
          <a:xfrm>
            <a:off x="638225" y="2692025"/>
            <a:ext cx="3551099" cy="8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758420" y="2780675"/>
            <a:ext cx="582899" cy="352499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5" name="Shape 615"/>
          <p:cNvCxnSpPr/>
          <p:nvPr/>
        </p:nvCxnSpPr>
        <p:spPr>
          <a:xfrm>
            <a:off x="2701625" y="2944650"/>
            <a:ext cx="3245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16" name="Shape 616"/>
          <p:cNvSpPr txBox="1"/>
          <p:nvPr/>
        </p:nvSpPr>
        <p:spPr>
          <a:xfrm>
            <a:off x="2452800" y="2753925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2986200" y="2753925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157800" y="2753925"/>
            <a:ext cx="9570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: A is allowed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ko" sz="1000"/>
              <a:t>  to use B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385012" y="2692025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Middleware Layer</a:t>
            </a:r>
          </a:p>
        </p:txBody>
      </p:sp>
      <p:cxnSp>
        <p:nvCxnSpPr>
          <p:cNvPr id="620" name="Shape 620"/>
          <p:cNvCxnSpPr/>
          <p:nvPr/>
        </p:nvCxnSpPr>
        <p:spPr>
          <a:xfrm>
            <a:off x="1711300" y="1149537"/>
            <a:ext cx="0" cy="793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621" name="Shape 621"/>
          <p:cNvCxnSpPr/>
          <p:nvPr/>
        </p:nvCxnSpPr>
        <p:spPr>
          <a:xfrm>
            <a:off x="3082900" y="1149537"/>
            <a:ext cx="0" cy="793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22" name="Shape 622"/>
          <p:cNvSpPr txBox="1"/>
          <p:nvPr/>
        </p:nvSpPr>
        <p:spPr>
          <a:xfrm>
            <a:off x="1385025" y="3153600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Abstract Layer</a:t>
            </a:r>
          </a:p>
        </p:txBody>
      </p:sp>
      <p:sp>
        <p:nvSpPr>
          <p:cNvPr id="623" name="Shape 623"/>
          <p:cNvSpPr/>
          <p:nvPr/>
        </p:nvSpPr>
        <p:spPr>
          <a:xfrm>
            <a:off x="1073162" y="1927475"/>
            <a:ext cx="1285800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Arduino Driver</a:t>
            </a:r>
          </a:p>
        </p:txBody>
      </p:sp>
      <p:sp>
        <p:nvSpPr>
          <p:cNvPr id="624" name="Shape 624"/>
          <p:cNvSpPr/>
          <p:nvPr/>
        </p:nvSpPr>
        <p:spPr>
          <a:xfrm>
            <a:off x="758420" y="3161675"/>
            <a:ext cx="582899" cy="3524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511020" y="3161675"/>
            <a:ext cx="582899" cy="352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3061425" y="3153600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Concrete Layer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3200" y="1101650"/>
            <a:ext cx="1285800" cy="42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SA Controller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(HAL)</a:t>
            </a:r>
          </a:p>
        </p:txBody>
      </p:sp>
      <p:sp>
        <p:nvSpPr>
          <p:cNvPr id="628" name="Shape 628"/>
          <p:cNvSpPr/>
          <p:nvPr/>
        </p:nvSpPr>
        <p:spPr>
          <a:xfrm>
            <a:off x="2468575" y="1092375"/>
            <a:ext cx="1285800" cy="42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SA Network</a:t>
            </a:r>
            <a:br>
              <a:rPr lang="ko" sz="1200"/>
            </a:br>
            <a:r>
              <a:rPr lang="ko" sz="1200"/>
              <a:t>Manager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629" name="Shape 629"/>
          <p:cNvCxnSpPr/>
          <p:nvPr/>
        </p:nvCxnSpPr>
        <p:spPr>
          <a:xfrm>
            <a:off x="1711300" y="311337"/>
            <a:ext cx="0" cy="793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630" name="Shape 630"/>
          <p:cNvCxnSpPr/>
          <p:nvPr/>
        </p:nvCxnSpPr>
        <p:spPr>
          <a:xfrm>
            <a:off x="3082900" y="311337"/>
            <a:ext cx="0" cy="793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31" name="Shape 631"/>
          <p:cNvSpPr/>
          <p:nvPr/>
        </p:nvSpPr>
        <p:spPr>
          <a:xfrm>
            <a:off x="1073200" y="263300"/>
            <a:ext cx="26811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SA Manager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3494200" y="3120825"/>
            <a:ext cx="1449600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MQTT Adaptor</a:t>
            </a:r>
          </a:p>
        </p:txBody>
      </p:sp>
      <p:sp>
        <p:nvSpPr>
          <p:cNvPr id="637" name="Shape 637"/>
          <p:cNvSpPr/>
          <p:nvPr/>
        </p:nvSpPr>
        <p:spPr>
          <a:xfrm>
            <a:off x="1476375" y="3658650"/>
            <a:ext cx="3819600" cy="110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587770" y="3814150"/>
            <a:ext cx="582899" cy="352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9" name="Shape 639"/>
          <p:cNvCxnSpPr/>
          <p:nvPr/>
        </p:nvCxnSpPr>
        <p:spPr>
          <a:xfrm>
            <a:off x="3530975" y="3901925"/>
            <a:ext cx="3245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0" name="Shape 640"/>
          <p:cNvSpPr txBox="1"/>
          <p:nvPr/>
        </p:nvSpPr>
        <p:spPr>
          <a:xfrm>
            <a:off x="3282150" y="371120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815550" y="371120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2214375" y="3729875"/>
            <a:ext cx="677699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Module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ko" sz="1000"/>
              <a:t>Instance</a:t>
            </a:r>
          </a:p>
        </p:txBody>
      </p:sp>
      <p:sp>
        <p:nvSpPr>
          <p:cNvPr id="643" name="Shape 643"/>
          <p:cNvSpPr/>
          <p:nvPr/>
        </p:nvSpPr>
        <p:spPr>
          <a:xfrm>
            <a:off x="3494200" y="2143950"/>
            <a:ext cx="1449600" cy="5321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Publish-Subscribe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Interface</a:t>
            </a:r>
          </a:p>
        </p:txBody>
      </p:sp>
      <p:sp>
        <p:nvSpPr>
          <p:cNvPr id="644" name="Shape 644"/>
          <p:cNvSpPr/>
          <p:nvPr/>
        </p:nvSpPr>
        <p:spPr>
          <a:xfrm>
            <a:off x="1805775" y="2143950"/>
            <a:ext cx="1552499" cy="5321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Emerging Protocol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Bridge (e.g BT)</a:t>
            </a:r>
          </a:p>
        </p:txBody>
      </p:sp>
      <p:cxnSp>
        <p:nvCxnSpPr>
          <p:cNvPr id="645" name="Shape 645"/>
          <p:cNvCxnSpPr/>
          <p:nvPr/>
        </p:nvCxnSpPr>
        <p:spPr>
          <a:xfrm>
            <a:off x="4198250" y="2681187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6" name="Shape 646"/>
          <p:cNvSpPr/>
          <p:nvPr/>
        </p:nvSpPr>
        <p:spPr>
          <a:xfrm>
            <a:off x="1805775" y="1280025"/>
            <a:ext cx="3138000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Network Broker</a:t>
            </a:r>
          </a:p>
        </p:txBody>
      </p:sp>
      <p:cxnSp>
        <p:nvCxnSpPr>
          <p:cNvPr id="647" name="Shape 647"/>
          <p:cNvCxnSpPr/>
          <p:nvPr/>
        </p:nvCxnSpPr>
        <p:spPr>
          <a:xfrm>
            <a:off x="2538050" y="1708712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/>
          <p:nvPr/>
        </p:nvCxnSpPr>
        <p:spPr>
          <a:xfrm>
            <a:off x="4214450" y="1708712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9" name="Shape 649"/>
          <p:cNvSpPr/>
          <p:nvPr/>
        </p:nvSpPr>
        <p:spPr>
          <a:xfrm>
            <a:off x="747350" y="1924960"/>
            <a:ext cx="266699" cy="970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-110350" y="1956225"/>
            <a:ext cx="895799" cy="83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100"/>
              <a:t>Slave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100"/>
              <a:t>SA node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100"/>
              <a:t>(Emerging Protocol)</a:t>
            </a:r>
          </a:p>
        </p:txBody>
      </p:sp>
      <p:cxnSp>
        <p:nvCxnSpPr>
          <p:cNvPr id="651" name="Shape 651"/>
          <p:cNvCxnSpPr>
            <a:stCxn id="649" idx="1"/>
          </p:cNvCxnSpPr>
          <p:nvPr/>
        </p:nvCxnSpPr>
        <p:spPr>
          <a:xfrm>
            <a:off x="1014050" y="2410060"/>
            <a:ext cx="837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652" name="Shape 652"/>
          <p:cNvCxnSpPr/>
          <p:nvPr/>
        </p:nvCxnSpPr>
        <p:spPr>
          <a:xfrm>
            <a:off x="4954900" y="3343275"/>
            <a:ext cx="7199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653" name="Shape 653"/>
          <p:cNvSpPr/>
          <p:nvPr/>
        </p:nvSpPr>
        <p:spPr>
          <a:xfrm rot="10800000">
            <a:off x="5733616" y="2858173"/>
            <a:ext cx="266699" cy="970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003250" y="2923575"/>
            <a:ext cx="582899" cy="83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300"/>
              <a:t>User App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530975" y="4206725"/>
            <a:ext cx="3245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656" name="Shape 656"/>
          <p:cNvSpPr txBox="1"/>
          <p:nvPr/>
        </p:nvSpPr>
        <p:spPr>
          <a:xfrm>
            <a:off x="3282150" y="401600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3815550" y="401600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999250" y="4044350"/>
            <a:ext cx="1410899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: A send event to B</a:t>
            </a:r>
          </a:p>
        </p:txBody>
      </p:sp>
      <p:cxnSp>
        <p:nvCxnSpPr>
          <p:cNvPr id="659" name="Shape 659"/>
          <p:cNvCxnSpPr/>
          <p:nvPr/>
        </p:nvCxnSpPr>
        <p:spPr>
          <a:xfrm>
            <a:off x="3374300" y="4557775"/>
            <a:ext cx="62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660" name="Shape 660"/>
          <p:cNvSpPr txBox="1"/>
          <p:nvPr/>
        </p:nvSpPr>
        <p:spPr>
          <a:xfrm>
            <a:off x="3999250" y="4377500"/>
            <a:ext cx="1493399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: Emerging Protocol  </a:t>
            </a:r>
          </a:p>
        </p:txBody>
      </p:sp>
      <p:sp>
        <p:nvSpPr>
          <p:cNvPr id="661" name="Shape 661"/>
          <p:cNvSpPr/>
          <p:nvPr/>
        </p:nvSpPr>
        <p:spPr>
          <a:xfrm>
            <a:off x="1673575" y="805400"/>
            <a:ext cx="3375600" cy="1942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1706050" y="734700"/>
            <a:ext cx="33432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SA Network Manager in Master SA node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(WIFI and Emerging Protocol)</a:t>
            </a:r>
          </a:p>
        </p:txBody>
      </p:sp>
      <p:sp>
        <p:nvSpPr>
          <p:cNvPr id="663" name="Shape 663"/>
          <p:cNvSpPr/>
          <p:nvPr/>
        </p:nvSpPr>
        <p:spPr>
          <a:xfrm rot="5400000">
            <a:off x="1808050" y="-39739"/>
            <a:ext cx="266699" cy="970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394200" y="45300"/>
            <a:ext cx="1094400" cy="26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100"/>
              <a:t>SA Manager</a:t>
            </a:r>
          </a:p>
        </p:txBody>
      </p:sp>
      <p:cxnSp>
        <p:nvCxnSpPr>
          <p:cNvPr id="665" name="Shape 665"/>
          <p:cNvCxnSpPr>
            <a:stCxn id="663" idx="1"/>
          </p:cNvCxnSpPr>
          <p:nvPr/>
        </p:nvCxnSpPr>
        <p:spPr>
          <a:xfrm>
            <a:off x="1941400" y="578710"/>
            <a:ext cx="0" cy="71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6" name="Shape 666"/>
          <p:cNvSpPr/>
          <p:nvPr/>
        </p:nvSpPr>
        <p:spPr>
          <a:xfrm>
            <a:off x="1587770" y="4271350"/>
            <a:ext cx="582899" cy="352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2214375" y="4110875"/>
            <a:ext cx="970199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SA Network Manager Boundary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999250" y="3739550"/>
            <a:ext cx="1410899" cy="2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000"/>
              <a:t>: A call B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2049700" y="3695150"/>
            <a:ext cx="5573400" cy="15953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049700" y="611825"/>
            <a:ext cx="5540699" cy="4955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ko"/>
              <a:t>Event Bus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2893250" y="38677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978150" y="3307450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619350" y="3867725"/>
            <a:ext cx="2764400" cy="335400"/>
            <a:chOff x="1580950" y="5544500"/>
            <a:chExt cx="2764400" cy="335400"/>
          </a:xfrm>
        </p:grpSpPr>
        <p:cxnSp>
          <p:nvCxnSpPr>
            <p:cNvPr id="678" name="Shape 678"/>
            <p:cNvCxnSpPr/>
            <p:nvPr/>
          </p:nvCxnSpPr>
          <p:spPr>
            <a:xfrm>
              <a:off x="1847650" y="5712200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1580950" y="55445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1350" y="55445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2526150" y="55445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A sends event to B</a:t>
              </a:r>
            </a:p>
          </p:txBody>
        </p:sp>
      </p:grpSp>
      <p:sp>
        <p:nvSpPr>
          <p:cNvPr id="682" name="Shape 682"/>
          <p:cNvSpPr txBox="1"/>
          <p:nvPr/>
        </p:nvSpPr>
        <p:spPr>
          <a:xfrm>
            <a:off x="4197100" y="1416500"/>
            <a:ext cx="1561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/sanode/0001/status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/sanode/0001/notify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390350" y="1148125"/>
            <a:ext cx="0" cy="1268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4" name="Shape 684"/>
          <p:cNvSpPr txBox="1"/>
          <p:nvPr/>
        </p:nvSpPr>
        <p:spPr>
          <a:xfrm>
            <a:off x="680500" y="1416500"/>
            <a:ext cx="1877699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/sanode/0001/query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/sanode//0001/config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685" name="Shape 685"/>
          <p:cNvGrpSpPr/>
          <p:nvPr/>
        </p:nvGrpSpPr>
        <p:grpSpPr>
          <a:xfrm>
            <a:off x="4604594" y="4385225"/>
            <a:ext cx="3149675" cy="335400"/>
            <a:chOff x="1580950" y="6671600"/>
            <a:chExt cx="2636815" cy="335400"/>
          </a:xfrm>
        </p:grpSpPr>
        <p:cxnSp>
          <p:nvCxnSpPr>
            <p:cNvPr id="686" name="Shape 686"/>
            <p:cNvCxnSpPr>
              <a:endCxn id="687" idx="1"/>
            </p:cNvCxnSpPr>
            <p:nvPr/>
          </p:nvCxnSpPr>
          <p:spPr>
            <a:xfrm>
              <a:off x="1783750" y="6839300"/>
              <a:ext cx="387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688" name="Shape 688"/>
            <p:cNvSpPr txBox="1"/>
            <p:nvPr/>
          </p:nvSpPr>
          <p:spPr>
            <a:xfrm>
              <a:off x="1580950" y="66716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2171350" y="66716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2398565" y="66716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B receive  event from  A</a:t>
              </a:r>
            </a:p>
          </p:txBody>
        </p:sp>
      </p:grpSp>
      <p:sp>
        <p:nvSpPr>
          <p:cNvPr id="690" name="Shape 690"/>
          <p:cNvSpPr txBox="1"/>
          <p:nvPr/>
        </p:nvSpPr>
        <p:spPr>
          <a:xfrm>
            <a:off x="2893250" y="43249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Application</a:t>
            </a:r>
          </a:p>
        </p:txBody>
      </p:sp>
      <p:sp>
        <p:nvSpPr>
          <p:cNvPr id="691" name="Shape 691"/>
          <p:cNvSpPr/>
          <p:nvPr/>
        </p:nvSpPr>
        <p:spPr>
          <a:xfrm>
            <a:off x="2122825" y="4388275"/>
            <a:ext cx="738299" cy="33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122825" y="3867725"/>
            <a:ext cx="701699" cy="36509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5365250" y="2446175"/>
            <a:ext cx="2186999" cy="60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SA Node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ID=0001</a:t>
            </a:r>
          </a:p>
        </p:txBody>
      </p:sp>
      <p:sp>
        <p:nvSpPr>
          <p:cNvPr id="694" name="Shape 694"/>
          <p:cNvSpPr/>
          <p:nvPr/>
        </p:nvSpPr>
        <p:spPr>
          <a:xfrm>
            <a:off x="2122825" y="4863775"/>
            <a:ext cx="2121599" cy="335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4340200" y="48265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Event Bus</a:t>
            </a:r>
          </a:p>
        </p:txBody>
      </p:sp>
      <p:cxnSp>
        <p:nvCxnSpPr>
          <p:cNvPr id="696" name="Shape 696"/>
          <p:cNvCxnSpPr/>
          <p:nvPr/>
        </p:nvCxnSpPr>
        <p:spPr>
          <a:xfrm>
            <a:off x="4136125" y="1136075"/>
            <a:ext cx="0" cy="1268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697" name="Shape 697"/>
          <p:cNvCxnSpPr/>
          <p:nvPr/>
        </p:nvCxnSpPr>
        <p:spPr>
          <a:xfrm>
            <a:off x="7339575" y="1087300"/>
            <a:ext cx="0" cy="1456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698" name="Shape 698"/>
          <p:cNvSpPr/>
          <p:nvPr/>
        </p:nvSpPr>
        <p:spPr>
          <a:xfrm>
            <a:off x="2049700" y="2433875"/>
            <a:ext cx="2290499" cy="55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User Application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709700" y="1416500"/>
            <a:ext cx="1877699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/sanode/0001/query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/sanode//0001/config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700" name="Shape 700"/>
          <p:cNvCxnSpPr/>
          <p:nvPr/>
        </p:nvCxnSpPr>
        <p:spPr>
          <a:xfrm rot="10800000">
            <a:off x="5684050" y="1111475"/>
            <a:ext cx="0" cy="13775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1" name="Shape 701"/>
          <p:cNvSpPr txBox="1"/>
          <p:nvPr/>
        </p:nvSpPr>
        <p:spPr>
          <a:xfrm>
            <a:off x="2596900" y="1416500"/>
            <a:ext cx="1561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/sanode/0001/status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ko" sz="1200"/>
              <a:t>/sanode/0001/notify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045500" y="5124675"/>
            <a:ext cx="5856000" cy="110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065281" y="2537287"/>
            <a:ext cx="1035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IoT Server Runtime</a:t>
            </a:r>
          </a:p>
        </p:txBody>
      </p:sp>
      <p:sp>
        <p:nvSpPr>
          <p:cNvPr id="66" name="Shape 66"/>
          <p:cNvSpPr/>
          <p:nvPr/>
        </p:nvSpPr>
        <p:spPr>
          <a:xfrm>
            <a:off x="4649603" y="3920946"/>
            <a:ext cx="10358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SA Node</a:t>
            </a:r>
          </a:p>
        </p:txBody>
      </p:sp>
      <p:sp>
        <p:nvSpPr>
          <p:cNvPr id="67" name="Shape 67"/>
          <p:cNvSpPr/>
          <p:nvPr/>
        </p:nvSpPr>
        <p:spPr>
          <a:xfrm>
            <a:off x="2065281" y="4083383"/>
            <a:ext cx="17957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User App</a:t>
            </a:r>
          </a:p>
        </p:txBody>
      </p:sp>
      <p:sp>
        <p:nvSpPr>
          <p:cNvPr id="68" name="Shape 68"/>
          <p:cNvSpPr/>
          <p:nvPr/>
        </p:nvSpPr>
        <p:spPr>
          <a:xfrm>
            <a:off x="2065281" y="1190625"/>
            <a:ext cx="3744899" cy="599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Event Bus</a:t>
            </a:r>
          </a:p>
        </p:txBody>
      </p:sp>
      <p:cxnSp>
        <p:nvCxnSpPr>
          <p:cNvPr id="69" name="Shape 69"/>
          <p:cNvCxnSpPr/>
          <p:nvPr/>
        </p:nvCxnSpPr>
        <p:spPr>
          <a:xfrm rot="10800000">
            <a:off x="5396150" y="1788312"/>
            <a:ext cx="0" cy="211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70" name="Shape 70"/>
          <p:cNvCxnSpPr/>
          <p:nvPr/>
        </p:nvCxnSpPr>
        <p:spPr>
          <a:xfrm rot="10800000">
            <a:off x="2583340" y="1797487"/>
            <a:ext cx="0" cy="7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71" name="Shape 71"/>
          <p:cNvCxnSpPr>
            <a:endCxn id="65" idx="2"/>
          </p:cNvCxnSpPr>
          <p:nvPr/>
        </p:nvCxnSpPr>
        <p:spPr>
          <a:xfrm rot="10800000">
            <a:off x="2583231" y="3136687"/>
            <a:ext cx="0" cy="78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2" name="Shape 72"/>
          <p:cNvSpPr/>
          <p:nvPr/>
        </p:nvSpPr>
        <p:spPr>
          <a:xfrm>
            <a:off x="161925" y="2360056"/>
            <a:ext cx="1113900" cy="8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3rd Party App/Service MashUp</a:t>
            </a:r>
            <a:br>
              <a:rPr lang="ko" sz="1300"/>
            </a:br>
            <a:r>
              <a:rPr lang="ko" sz="1300"/>
              <a:t>(VAR)</a:t>
            </a:r>
          </a:p>
        </p:txBody>
      </p:sp>
      <p:cxnSp>
        <p:nvCxnSpPr>
          <p:cNvPr id="73" name="Shape 73"/>
          <p:cNvCxnSpPr>
            <a:endCxn id="65" idx="1"/>
          </p:cNvCxnSpPr>
          <p:nvPr/>
        </p:nvCxnSpPr>
        <p:spPr>
          <a:xfrm>
            <a:off x="1447881" y="2836987"/>
            <a:ext cx="61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" name="Shape 74"/>
          <p:cNvCxnSpPr/>
          <p:nvPr/>
        </p:nvCxnSpPr>
        <p:spPr>
          <a:xfrm>
            <a:off x="1449075" y="5388750"/>
            <a:ext cx="57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3430516" y="1788246"/>
            <a:ext cx="0" cy="213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76" name="Shape 76"/>
          <p:cNvSpPr/>
          <p:nvPr/>
        </p:nvSpPr>
        <p:spPr>
          <a:xfrm>
            <a:off x="4211525" y="5709412"/>
            <a:ext cx="6762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003700" y="5709425"/>
            <a:ext cx="189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Process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73950" y="473697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79" name="Shape 79"/>
          <p:cNvSpPr/>
          <p:nvPr/>
        </p:nvSpPr>
        <p:spPr>
          <a:xfrm>
            <a:off x="1171050" y="2351885"/>
            <a:ext cx="266699" cy="970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-5400000">
            <a:off x="2829825" y="3242712"/>
            <a:ext cx="266699" cy="15909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5034200" y="3242712"/>
            <a:ext cx="266699" cy="15909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253150" y="52173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4072350" y="5221050"/>
            <a:ext cx="2764400" cy="335400"/>
            <a:chOff x="2038150" y="5468300"/>
            <a:chExt cx="2764400" cy="335400"/>
          </a:xfrm>
        </p:grpSpPr>
        <p:cxnSp>
          <p:nvCxnSpPr>
            <p:cNvPr id="84" name="Shape 84"/>
            <p:cNvCxnSpPr/>
            <p:nvPr/>
          </p:nvCxnSpPr>
          <p:spPr>
            <a:xfrm>
              <a:off x="2304850" y="5636000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20381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6285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2983350" y="54683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A sends an event to B</a:t>
              </a:r>
            </a:p>
          </p:txBody>
        </p:sp>
      </p:grpSp>
      <p:sp>
        <p:nvSpPr>
          <p:cNvPr id="88" name="Shape 88"/>
          <p:cNvSpPr txBox="1"/>
          <p:nvPr/>
        </p:nvSpPr>
        <p:spPr>
          <a:xfrm>
            <a:off x="2276350" y="570942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IoT Server Boundary</a:t>
            </a:r>
          </a:p>
        </p:txBody>
      </p:sp>
      <p:sp>
        <p:nvSpPr>
          <p:cNvPr id="89" name="Shape 89"/>
          <p:cNvSpPr/>
          <p:nvPr/>
        </p:nvSpPr>
        <p:spPr>
          <a:xfrm>
            <a:off x="4649600" y="3933475"/>
            <a:ext cx="266699" cy="20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>
            <a:stCxn id="89" idx="0"/>
            <a:endCxn id="65" idx="3"/>
          </p:cNvCxnSpPr>
          <p:nvPr/>
        </p:nvCxnSpPr>
        <p:spPr>
          <a:xfrm flipH="1" rot="5400000">
            <a:off x="3393800" y="2544325"/>
            <a:ext cx="1096500" cy="1681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1" name="Shape 91"/>
          <p:cNvSpPr/>
          <p:nvPr/>
        </p:nvSpPr>
        <p:spPr>
          <a:xfrm>
            <a:off x="1692600" y="918225"/>
            <a:ext cx="4377600" cy="27860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400625" y="5709412"/>
            <a:ext cx="6762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49375" y="383420"/>
            <a:ext cx="8210700" cy="33290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546500" y="2680925"/>
            <a:ext cx="2537699" cy="6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Web </a:t>
            </a:r>
            <a:br>
              <a:rPr lang="ko" sz="1200"/>
            </a:br>
            <a:r>
              <a:rPr lang="ko" sz="1200"/>
              <a:t>Server</a:t>
            </a:r>
          </a:p>
        </p:txBody>
      </p:sp>
      <p:sp>
        <p:nvSpPr>
          <p:cNvPr id="99" name="Shape 99"/>
          <p:cNvSpPr/>
          <p:nvPr/>
        </p:nvSpPr>
        <p:spPr>
          <a:xfrm>
            <a:off x="1292350" y="1773775"/>
            <a:ext cx="5267400" cy="6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Event Bus</a:t>
            </a:r>
          </a:p>
        </p:txBody>
      </p:sp>
      <p:sp>
        <p:nvSpPr>
          <p:cNvPr id="100" name="Shape 100"/>
          <p:cNvSpPr/>
          <p:nvPr/>
        </p:nvSpPr>
        <p:spPr>
          <a:xfrm>
            <a:off x="1287578" y="4079262"/>
            <a:ext cx="2300700" cy="6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User App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3019125" y="3267525"/>
            <a:ext cx="0" cy="802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2" name="Shape 102"/>
          <p:cNvSpPr/>
          <p:nvPr/>
        </p:nvSpPr>
        <p:spPr>
          <a:xfrm>
            <a:off x="4167837" y="4230426"/>
            <a:ext cx="1112999" cy="725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3rd Party App/Service MashUp</a:t>
            </a:r>
            <a:br>
              <a:rPr lang="ko" sz="1200"/>
            </a:br>
            <a:r>
              <a:rPr lang="ko" sz="1200"/>
              <a:t>(VAR)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>
            <a:off x="6336750" y="2379123"/>
            <a:ext cx="0" cy="16988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104" name="Shape 104"/>
          <p:cNvSpPr/>
          <p:nvPr/>
        </p:nvSpPr>
        <p:spPr>
          <a:xfrm>
            <a:off x="5819255" y="4078025"/>
            <a:ext cx="1034999" cy="6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4655096" y="3288725"/>
            <a:ext cx="0" cy="7892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" name="Shape 106"/>
          <p:cNvCxnSpPr>
            <a:stCxn id="107" idx="0"/>
            <a:endCxn id="108" idx="3"/>
          </p:cNvCxnSpPr>
          <p:nvPr/>
        </p:nvCxnSpPr>
        <p:spPr>
          <a:xfrm flipH="1" rot="5400000">
            <a:off x="5074024" y="3097200"/>
            <a:ext cx="992700" cy="972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336625" y="2379123"/>
            <a:ext cx="0" cy="16988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2142655" y="2400311"/>
            <a:ext cx="0" cy="16988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111" name="Shape 111"/>
          <p:cNvSpPr/>
          <p:nvPr/>
        </p:nvSpPr>
        <p:spPr>
          <a:xfrm>
            <a:off x="4102225" y="40792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" name="Shape 112"/>
          <p:cNvCxnSpPr>
            <a:stCxn id="113" idx="1"/>
            <a:endCxn id="114" idx="3"/>
          </p:cNvCxnSpPr>
          <p:nvPr/>
        </p:nvCxnSpPr>
        <p:spPr>
          <a:xfrm flipH="1">
            <a:off x="2439228" y="1128050"/>
            <a:ext cx="5799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/>
          <p:nvPr/>
        </p:nvSpPr>
        <p:spPr>
          <a:xfrm>
            <a:off x="7131710" y="1702662"/>
            <a:ext cx="1034999" cy="747600"/>
          </a:xfrm>
          <a:prstGeom prst="can">
            <a:avLst>
              <a:gd fmla="val 25000" name="adj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User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Store</a:t>
            </a:r>
          </a:p>
        </p:txBody>
      </p:sp>
      <p:cxnSp>
        <p:nvCxnSpPr>
          <p:cNvPr id="116" name="Shape 116"/>
          <p:cNvCxnSpPr>
            <a:stCxn id="115" idx="3"/>
            <a:endCxn id="117" idx="3"/>
          </p:cNvCxnSpPr>
          <p:nvPr/>
        </p:nvCxnSpPr>
        <p:spPr>
          <a:xfrm rot="5400000">
            <a:off x="6134360" y="1399812"/>
            <a:ext cx="464400" cy="25653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99" idx="3"/>
            <a:endCxn id="115" idx="2"/>
          </p:cNvCxnSpPr>
          <p:nvPr/>
        </p:nvCxnSpPr>
        <p:spPr>
          <a:xfrm>
            <a:off x="6559750" y="2076475"/>
            <a:ext cx="5721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/>
          <p:nvPr/>
        </p:nvSpPr>
        <p:spPr>
          <a:xfrm>
            <a:off x="7264525" y="252662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264525" y="272162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788850" y="28003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788837" y="2972837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398372" y="851275"/>
            <a:ext cx="1034999" cy="747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Sensor Data</a:t>
            </a:r>
            <a:br>
              <a:rPr lang="ko" sz="1200"/>
            </a:br>
            <a:r>
              <a:rPr lang="ko" sz="1200"/>
              <a:t>Store</a:t>
            </a:r>
          </a:p>
        </p:txBody>
      </p:sp>
      <p:sp>
        <p:nvSpPr>
          <p:cNvPr id="122" name="Shape 122"/>
          <p:cNvSpPr/>
          <p:nvPr/>
        </p:nvSpPr>
        <p:spPr>
          <a:xfrm rot="-5400000">
            <a:off x="2313874" y="3242100"/>
            <a:ext cx="248099" cy="18833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4521737" y="3361287"/>
            <a:ext cx="266699" cy="15909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6203400" y="3541899"/>
            <a:ext cx="266699" cy="12297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909075" y="40798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33775" y="5257175"/>
            <a:ext cx="8313599" cy="121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737350" y="5481600"/>
            <a:ext cx="57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7" name="Shape 127"/>
          <p:cNvSpPr/>
          <p:nvPr/>
        </p:nvSpPr>
        <p:spPr>
          <a:xfrm>
            <a:off x="6195375" y="5396798"/>
            <a:ext cx="676200" cy="308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987625" y="5396800"/>
            <a:ext cx="1462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62225" y="4949787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41425" y="531015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611000" y="5634287"/>
            <a:ext cx="2764400" cy="335400"/>
            <a:chOff x="3839925" y="6006675"/>
            <a:chExt cx="2764400" cy="335400"/>
          </a:xfrm>
        </p:grpSpPr>
        <p:cxnSp>
          <p:nvCxnSpPr>
            <p:cNvPr id="132" name="Shape 132"/>
            <p:cNvCxnSpPr/>
            <p:nvPr/>
          </p:nvCxnSpPr>
          <p:spPr>
            <a:xfrm>
              <a:off x="4106625" y="6174375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133" name="Shape 133"/>
            <p:cNvSpPr txBox="1"/>
            <p:nvPr/>
          </p:nvSpPr>
          <p:spPr>
            <a:xfrm>
              <a:off x="38399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4303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4785125" y="6006675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A sends an event to B</a:t>
              </a:r>
            </a:p>
          </p:txBody>
        </p:sp>
      </p:grpSp>
      <p:sp>
        <p:nvSpPr>
          <p:cNvPr id="136" name="Shape 136"/>
          <p:cNvSpPr txBox="1"/>
          <p:nvPr/>
        </p:nvSpPr>
        <p:spPr>
          <a:xfrm>
            <a:off x="1555025" y="593847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IoT Server Runtime Boundary</a:t>
            </a:r>
          </a:p>
        </p:txBody>
      </p:sp>
      <p:sp>
        <p:nvSpPr>
          <p:cNvPr id="137" name="Shape 137"/>
          <p:cNvSpPr/>
          <p:nvPr/>
        </p:nvSpPr>
        <p:spPr>
          <a:xfrm>
            <a:off x="2952025" y="17784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381650" y="17630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56675" y="17630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522400" y="17784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472675" y="5907925"/>
            <a:ext cx="659099" cy="388199"/>
          </a:xfrm>
          <a:prstGeom prst="can">
            <a:avLst>
              <a:gd fmla="val 25000" name="adj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2" name="Shape 142"/>
          <p:cNvSpPr txBox="1"/>
          <p:nvPr/>
        </p:nvSpPr>
        <p:spPr>
          <a:xfrm>
            <a:off x="4309175" y="5899625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RDBMS Database 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3360625" y="5404287"/>
            <a:ext cx="2764400" cy="335400"/>
            <a:chOff x="3839925" y="6006675"/>
            <a:chExt cx="2764400" cy="335400"/>
          </a:xfrm>
        </p:grpSpPr>
        <p:cxnSp>
          <p:nvCxnSpPr>
            <p:cNvPr id="144" name="Shape 144"/>
            <p:cNvCxnSpPr/>
            <p:nvPr/>
          </p:nvCxnSpPr>
          <p:spPr>
            <a:xfrm>
              <a:off x="4106625" y="6174375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5" name="Shape 145"/>
            <p:cNvSpPr txBox="1"/>
            <p:nvPr/>
          </p:nvSpPr>
          <p:spPr>
            <a:xfrm>
              <a:off x="38399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4303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4785125" y="6006675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Data Access</a:t>
              </a:r>
            </a:p>
          </p:txBody>
        </p:sp>
      </p:grpSp>
      <p:cxnSp>
        <p:nvCxnSpPr>
          <p:cNvPr id="148" name="Shape 148"/>
          <p:cNvCxnSpPr>
            <a:stCxn id="98" idx="1"/>
            <a:endCxn id="149" idx="2"/>
          </p:cNvCxnSpPr>
          <p:nvPr/>
        </p:nvCxnSpPr>
        <p:spPr>
          <a:xfrm rot="10800000">
            <a:off x="1322200" y="1153925"/>
            <a:ext cx="1224300" cy="1829700"/>
          </a:xfrm>
          <a:prstGeom prst="bentConnector3">
            <a:avLst>
              <a:gd fmla="val 119446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/>
          <p:nvPr/>
        </p:nvSpPr>
        <p:spPr>
          <a:xfrm>
            <a:off x="1322247" y="780175"/>
            <a:ext cx="1034999" cy="747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Sensor Data Store</a:t>
            </a:r>
          </a:p>
        </p:txBody>
      </p:sp>
      <p:sp>
        <p:nvSpPr>
          <p:cNvPr id="114" name="Shape 114"/>
          <p:cNvSpPr/>
          <p:nvPr/>
        </p:nvSpPr>
        <p:spPr>
          <a:xfrm>
            <a:off x="2144012" y="1013737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864912" y="17837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125012" y="1763062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019128" y="825350"/>
            <a:ext cx="3540599" cy="6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Event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Manager</a:t>
            </a:r>
          </a:p>
        </p:txBody>
      </p:sp>
      <p:cxnSp>
        <p:nvCxnSpPr>
          <p:cNvPr id="152" name="Shape 152"/>
          <p:cNvCxnSpPr/>
          <p:nvPr/>
        </p:nvCxnSpPr>
        <p:spPr>
          <a:xfrm rot="10800000">
            <a:off x="3883075" y="1440675"/>
            <a:ext cx="8399" cy="337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5341175" y="1424887"/>
            <a:ext cx="8399" cy="337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none"/>
          </a:ln>
        </p:spPr>
      </p:cxnSp>
      <p:cxnSp>
        <p:nvCxnSpPr>
          <p:cNvPr id="154" name="Shape 154"/>
          <p:cNvCxnSpPr>
            <a:stCxn id="113" idx="3"/>
            <a:endCxn id="115" idx="1"/>
          </p:cNvCxnSpPr>
          <p:nvPr/>
        </p:nvCxnSpPr>
        <p:spPr>
          <a:xfrm>
            <a:off x="6559728" y="1128050"/>
            <a:ext cx="1089600" cy="5745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/>
          <p:nvPr/>
        </p:nvSpPr>
        <p:spPr>
          <a:xfrm>
            <a:off x="688900" y="6035812"/>
            <a:ext cx="6762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195375" y="5912075"/>
            <a:ext cx="659099" cy="388199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7031875" y="5903775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NoSQL Database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802860" y="1276404"/>
            <a:ext cx="5596199" cy="2466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720907" y="2663425"/>
            <a:ext cx="1714800" cy="58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Auth Manager</a:t>
            </a:r>
          </a:p>
        </p:txBody>
      </p:sp>
      <p:sp>
        <p:nvSpPr>
          <p:cNvPr id="164" name="Shape 164"/>
          <p:cNvSpPr/>
          <p:nvPr/>
        </p:nvSpPr>
        <p:spPr>
          <a:xfrm>
            <a:off x="2433458" y="4250312"/>
            <a:ext cx="2139899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User App</a:t>
            </a:r>
          </a:p>
        </p:txBody>
      </p:sp>
      <p:cxnSp>
        <p:nvCxnSpPr>
          <p:cNvPr id="165" name="Shape 165"/>
          <p:cNvCxnSpPr>
            <a:endCxn id="166" idx="2"/>
          </p:cNvCxnSpPr>
          <p:nvPr/>
        </p:nvCxnSpPr>
        <p:spPr>
          <a:xfrm rot="10800000">
            <a:off x="4062182" y="3237633"/>
            <a:ext cx="0" cy="101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7" name="Shape 167"/>
          <p:cNvSpPr/>
          <p:nvPr/>
        </p:nvSpPr>
        <p:spPr>
          <a:xfrm>
            <a:off x="4832039" y="4396071"/>
            <a:ext cx="1035299" cy="699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3rd Party App/Service MashUp</a:t>
            </a:r>
            <a:br>
              <a:rPr lang="ko" sz="1200"/>
            </a:br>
            <a:r>
              <a:rPr lang="ko" sz="1200"/>
              <a:t>(VAR)</a:t>
            </a:r>
          </a:p>
        </p:txBody>
      </p:sp>
      <p:sp>
        <p:nvSpPr>
          <p:cNvPr id="168" name="Shape 168"/>
          <p:cNvSpPr/>
          <p:nvPr/>
        </p:nvSpPr>
        <p:spPr>
          <a:xfrm>
            <a:off x="6382511" y="4249120"/>
            <a:ext cx="962699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cxnSp>
        <p:nvCxnSpPr>
          <p:cNvPr id="169" name="Shape 169"/>
          <p:cNvCxnSpPr>
            <a:stCxn id="170" idx="0"/>
            <a:endCxn id="171" idx="3"/>
          </p:cNvCxnSpPr>
          <p:nvPr/>
        </p:nvCxnSpPr>
        <p:spPr>
          <a:xfrm flipH="1" rot="5400000">
            <a:off x="5426083" y="3091379"/>
            <a:ext cx="1177500" cy="1141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2" name="Shape 172"/>
          <p:cNvSpPr/>
          <p:nvPr/>
        </p:nvSpPr>
        <p:spPr>
          <a:xfrm>
            <a:off x="2293385" y="1703066"/>
            <a:ext cx="1232400" cy="58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Log Viewer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2781351" y="2286708"/>
            <a:ext cx="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4" name="Shape 174"/>
          <p:cNvSpPr/>
          <p:nvPr/>
        </p:nvSpPr>
        <p:spPr>
          <a:xfrm>
            <a:off x="4909561" y="4250300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928850" y="2073141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>
            <a:endCxn id="175" idx="2"/>
          </p:cNvCxnSpPr>
          <p:nvPr/>
        </p:nvCxnSpPr>
        <p:spPr>
          <a:xfrm flipH="1" rot="5400000">
            <a:off x="2877251" y="2482491"/>
            <a:ext cx="2011800" cy="1634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7" name="Shape 177"/>
          <p:cNvCxnSpPr>
            <a:stCxn id="172" idx="1"/>
            <a:endCxn id="178" idx="3"/>
          </p:cNvCxnSpPr>
          <p:nvPr/>
        </p:nvCxnSpPr>
        <p:spPr>
          <a:xfrm flipH="1">
            <a:off x="1312685" y="1994966"/>
            <a:ext cx="9807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endCxn id="180" idx="3"/>
          </p:cNvCxnSpPr>
          <p:nvPr/>
        </p:nvCxnSpPr>
        <p:spPr>
          <a:xfrm flipH="1">
            <a:off x="5443949" y="2906358"/>
            <a:ext cx="23271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/>
          <p:nvPr/>
        </p:nvSpPr>
        <p:spPr>
          <a:xfrm>
            <a:off x="5169449" y="2796708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169449" y="2963027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3383816" y="3475326"/>
            <a:ext cx="239100" cy="17516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-5400000">
            <a:off x="5156638" y="3585248"/>
            <a:ext cx="257099" cy="14796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6735213" y="3753260"/>
            <a:ext cx="257099" cy="11435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448333" y="425087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839783" y="1811374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731821" y="4544780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169449" y="1796525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448333" y="1796525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300239" y="1884717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180402" y="208028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>
            <a:stCxn id="189" idx="2"/>
            <a:endCxn id="163" idx="1"/>
          </p:cNvCxnSpPr>
          <p:nvPr/>
        </p:nvCxnSpPr>
        <p:spPr>
          <a:xfrm flipH="1" rot="-5400000">
            <a:off x="3191952" y="2426489"/>
            <a:ext cx="654600" cy="4032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1" name="Shape 191"/>
          <p:cNvSpPr/>
          <p:nvPr/>
        </p:nvSpPr>
        <p:spPr>
          <a:xfrm>
            <a:off x="150550" y="1634749"/>
            <a:ext cx="10395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Sensor Data Store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0029" y="1520391"/>
            <a:ext cx="230699" cy="949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966131" y="2555768"/>
            <a:ext cx="10395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User Data Store</a:t>
            </a:r>
          </a:p>
        </p:txBody>
      </p:sp>
      <p:sp>
        <p:nvSpPr>
          <p:cNvPr id="194" name="Shape 194"/>
          <p:cNvSpPr/>
          <p:nvPr/>
        </p:nvSpPr>
        <p:spPr>
          <a:xfrm rot="10800000">
            <a:off x="7830299" y="2431982"/>
            <a:ext cx="230699" cy="949199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038125" y="188472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924932" y="3017133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071744" y="3017133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6" name="Shape 196"/>
          <p:cNvCxnSpPr/>
          <p:nvPr/>
        </p:nvCxnSpPr>
        <p:spPr>
          <a:xfrm rot="10800000">
            <a:off x="5046841" y="3237458"/>
            <a:ext cx="0" cy="1013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7" name="Shape 197"/>
          <p:cNvSpPr/>
          <p:nvPr/>
        </p:nvSpPr>
        <p:spPr>
          <a:xfrm>
            <a:off x="4097310" y="258200"/>
            <a:ext cx="962657" cy="583739"/>
          </a:xfrm>
          <a:prstGeom prst="flowChartDocumen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SMTP Service</a:t>
            </a:r>
          </a:p>
        </p:txBody>
      </p:sp>
      <p:cxnSp>
        <p:nvCxnSpPr>
          <p:cNvPr id="198" name="Shape 198"/>
          <p:cNvCxnSpPr>
            <a:stCxn id="163" idx="0"/>
            <a:endCxn id="197" idx="2"/>
          </p:cNvCxnSpPr>
          <p:nvPr/>
        </p:nvCxnSpPr>
        <p:spPr>
          <a:xfrm rot="-5400000">
            <a:off x="3648607" y="1733125"/>
            <a:ext cx="1860000" cy="600"/>
          </a:xfrm>
          <a:prstGeom prst="bentConnector3">
            <a:avLst>
              <a:gd fmla="val 4916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9" name="Shape 199"/>
          <p:cNvSpPr/>
          <p:nvPr/>
        </p:nvSpPr>
        <p:spPr>
          <a:xfrm>
            <a:off x="766751" y="5239153"/>
            <a:ext cx="7732199" cy="138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1142108" y="5574854"/>
            <a:ext cx="538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1" name="Shape 201"/>
          <p:cNvSpPr/>
          <p:nvPr/>
        </p:nvSpPr>
        <p:spPr>
          <a:xfrm>
            <a:off x="6113411" y="5413149"/>
            <a:ext cx="6288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850267" y="5413151"/>
            <a:ext cx="7641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00204" y="4880612"/>
            <a:ext cx="23604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89962" y="5409535"/>
            <a:ext cx="16920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902612" y="6008328"/>
            <a:ext cx="16920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Web Server Boundary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844082" y="5993033"/>
            <a:ext cx="1346399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External Service</a:t>
            </a:r>
          </a:p>
        </p:txBody>
      </p:sp>
      <p:sp>
        <p:nvSpPr>
          <p:cNvPr id="207" name="Shape 207"/>
          <p:cNvSpPr/>
          <p:nvPr/>
        </p:nvSpPr>
        <p:spPr>
          <a:xfrm>
            <a:off x="6113410" y="6049658"/>
            <a:ext cx="628884" cy="297378"/>
          </a:xfrm>
          <a:prstGeom prst="flowChartDocumen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08" name="Shape 208"/>
          <p:cNvGrpSpPr/>
          <p:nvPr/>
        </p:nvGrpSpPr>
        <p:grpSpPr>
          <a:xfrm>
            <a:off x="3582040" y="5412894"/>
            <a:ext cx="2571168" cy="323392"/>
            <a:chOff x="3839925" y="6006675"/>
            <a:chExt cx="2764400" cy="335400"/>
          </a:xfrm>
        </p:grpSpPr>
        <p:cxnSp>
          <p:nvCxnSpPr>
            <p:cNvPr id="209" name="Shape 209"/>
            <p:cNvCxnSpPr/>
            <p:nvPr/>
          </p:nvCxnSpPr>
          <p:spPr>
            <a:xfrm>
              <a:off x="4106625" y="6174375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0" name="Shape 210"/>
            <p:cNvSpPr txBox="1"/>
            <p:nvPr/>
          </p:nvSpPr>
          <p:spPr>
            <a:xfrm>
              <a:off x="38399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44303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4785125" y="6006675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Data Access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1097046" y="6008316"/>
            <a:ext cx="628800" cy="323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661475" y="1204625"/>
            <a:ext cx="6426599" cy="2664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008250" y="4191658"/>
            <a:ext cx="22329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Event Bus</a:t>
            </a:r>
          </a:p>
        </p:txBody>
      </p:sp>
      <p:sp>
        <p:nvSpPr>
          <p:cNvPr id="220" name="Shape 220"/>
          <p:cNvSpPr/>
          <p:nvPr/>
        </p:nvSpPr>
        <p:spPr>
          <a:xfrm>
            <a:off x="1856933" y="1821098"/>
            <a:ext cx="958799" cy="542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Logger</a:t>
            </a:r>
          </a:p>
        </p:txBody>
      </p:sp>
      <p:cxnSp>
        <p:nvCxnSpPr>
          <p:cNvPr id="221" name="Shape 221"/>
          <p:cNvCxnSpPr>
            <a:stCxn id="222" idx="0"/>
            <a:endCxn id="223" idx="2"/>
          </p:cNvCxnSpPr>
          <p:nvPr/>
        </p:nvCxnSpPr>
        <p:spPr>
          <a:xfrm flipH="1" rot="10800000">
            <a:off x="3688701" y="3587584"/>
            <a:ext cx="2400" cy="68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224" name="Shape 224"/>
          <p:cNvSpPr/>
          <p:nvPr/>
        </p:nvSpPr>
        <p:spPr>
          <a:xfrm>
            <a:off x="4451767" y="1821048"/>
            <a:ext cx="958799" cy="542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Rule Manager</a:t>
            </a:r>
          </a:p>
        </p:txBody>
      </p:sp>
      <p:sp>
        <p:nvSpPr>
          <p:cNvPr id="225" name="Shape 225"/>
          <p:cNvSpPr/>
          <p:nvPr/>
        </p:nvSpPr>
        <p:spPr>
          <a:xfrm>
            <a:off x="6902511" y="1826110"/>
            <a:ext cx="958799" cy="542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Push</a:t>
            </a:r>
            <a:br>
              <a:rPr lang="ko"/>
            </a:br>
            <a:r>
              <a:rPr lang="ko"/>
              <a:t>Manager</a:t>
            </a:r>
          </a:p>
        </p:txBody>
      </p:sp>
      <p:sp>
        <p:nvSpPr>
          <p:cNvPr id="226" name="Shape 226"/>
          <p:cNvSpPr/>
          <p:nvPr/>
        </p:nvSpPr>
        <p:spPr>
          <a:xfrm>
            <a:off x="2506181" y="3279910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169002" y="1827331"/>
            <a:ext cx="958799" cy="542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Service Broker</a:t>
            </a:r>
          </a:p>
        </p:txBody>
      </p:sp>
      <p:sp>
        <p:nvSpPr>
          <p:cNvPr id="228" name="Shape 228"/>
          <p:cNvSpPr/>
          <p:nvPr/>
        </p:nvSpPr>
        <p:spPr>
          <a:xfrm>
            <a:off x="3168952" y="203578"/>
            <a:ext cx="958877" cy="542267"/>
          </a:xfrm>
          <a:prstGeom prst="flowChartDocumen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Weather</a:t>
            </a:r>
            <a:br>
              <a:rPr lang="ko"/>
            </a:br>
            <a:r>
              <a:rPr lang="ko"/>
              <a:t>Service</a:t>
            </a:r>
          </a:p>
        </p:txBody>
      </p:sp>
      <p:sp>
        <p:nvSpPr>
          <p:cNvPr id="229" name="Shape 229"/>
          <p:cNvSpPr/>
          <p:nvPr/>
        </p:nvSpPr>
        <p:spPr>
          <a:xfrm>
            <a:off x="7016440" y="203575"/>
            <a:ext cx="958877" cy="542267"/>
          </a:xfrm>
          <a:prstGeom prst="flowChartDocumen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SMS Service</a:t>
            </a:r>
          </a:p>
        </p:txBody>
      </p:sp>
      <p:sp>
        <p:nvSpPr>
          <p:cNvPr id="230" name="Shape 230"/>
          <p:cNvSpPr/>
          <p:nvPr/>
        </p:nvSpPr>
        <p:spPr>
          <a:xfrm>
            <a:off x="8576701" y="27939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814701" y="2968648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817716" y="203575"/>
            <a:ext cx="958877" cy="542267"/>
          </a:xfrm>
          <a:prstGeom prst="flowChartDocumen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SMTP Service</a:t>
            </a:r>
          </a:p>
        </p:txBody>
      </p:sp>
      <p:sp>
        <p:nvSpPr>
          <p:cNvPr id="233" name="Shape 233"/>
          <p:cNvSpPr/>
          <p:nvPr/>
        </p:nvSpPr>
        <p:spPr>
          <a:xfrm>
            <a:off x="813075" y="5035550"/>
            <a:ext cx="8313599" cy="14318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4" name="Shape 234"/>
          <p:cNvCxnSpPr/>
          <p:nvPr/>
        </p:nvCxnSpPr>
        <p:spPr>
          <a:xfrm>
            <a:off x="1216650" y="5259975"/>
            <a:ext cx="57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5" name="Shape 235"/>
          <p:cNvSpPr/>
          <p:nvPr/>
        </p:nvSpPr>
        <p:spPr>
          <a:xfrm>
            <a:off x="6674675" y="5175173"/>
            <a:ext cx="676200" cy="308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466925" y="5175175"/>
            <a:ext cx="8213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41525" y="466371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020725" y="508852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1090300" y="5412662"/>
            <a:ext cx="2764400" cy="335400"/>
            <a:chOff x="3839925" y="6006675"/>
            <a:chExt cx="2764400" cy="335400"/>
          </a:xfrm>
        </p:grpSpPr>
        <p:cxnSp>
          <p:nvCxnSpPr>
            <p:cNvPr id="240" name="Shape 240"/>
            <p:cNvCxnSpPr/>
            <p:nvPr/>
          </p:nvCxnSpPr>
          <p:spPr>
            <a:xfrm>
              <a:off x="4106625" y="6174375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38399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4303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4785125" y="6006675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A sends an event to B</a:t>
              </a:r>
            </a:p>
          </p:txBody>
        </p:sp>
      </p:grpSp>
      <p:sp>
        <p:nvSpPr>
          <p:cNvPr id="244" name="Shape 244"/>
          <p:cNvSpPr txBox="1"/>
          <p:nvPr/>
        </p:nvSpPr>
        <p:spPr>
          <a:xfrm>
            <a:off x="2034325" y="57293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Server Element Boundary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460275" y="6013400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External Service</a:t>
            </a:r>
          </a:p>
        </p:txBody>
      </p:sp>
      <p:sp>
        <p:nvSpPr>
          <p:cNvPr id="246" name="Shape 246"/>
          <p:cNvSpPr/>
          <p:nvPr/>
        </p:nvSpPr>
        <p:spPr>
          <a:xfrm>
            <a:off x="6674674" y="6072125"/>
            <a:ext cx="676188" cy="308393"/>
          </a:xfrm>
          <a:prstGeom prst="flowChartDocumen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7" name="Shape 247"/>
          <p:cNvSpPr/>
          <p:nvPr/>
        </p:nvSpPr>
        <p:spPr>
          <a:xfrm>
            <a:off x="4932913" y="2164833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907275" y="5602600"/>
            <a:ext cx="659099" cy="388199"/>
          </a:xfrm>
          <a:prstGeom prst="can">
            <a:avLst>
              <a:gd fmla="val 25000" name="adj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9" name="Shape 249"/>
          <p:cNvSpPr txBox="1"/>
          <p:nvPr/>
        </p:nvSpPr>
        <p:spPr>
          <a:xfrm>
            <a:off x="4743775" y="5594300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Data Repository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3839925" y="5182662"/>
            <a:ext cx="2764400" cy="335400"/>
            <a:chOff x="3839925" y="6006675"/>
            <a:chExt cx="2764400" cy="335400"/>
          </a:xfrm>
        </p:grpSpPr>
        <p:cxnSp>
          <p:nvCxnSpPr>
            <p:cNvPr id="251" name="Shape 251"/>
            <p:cNvCxnSpPr/>
            <p:nvPr/>
          </p:nvCxnSpPr>
          <p:spPr>
            <a:xfrm>
              <a:off x="4106625" y="6174375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38399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4430325" y="6006675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785125" y="6006675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Data Access</a:t>
              </a:r>
            </a:p>
          </p:txBody>
        </p:sp>
      </p:grpSp>
      <p:sp>
        <p:nvSpPr>
          <p:cNvPr id="255" name="Shape 255"/>
          <p:cNvSpPr/>
          <p:nvPr/>
        </p:nvSpPr>
        <p:spPr>
          <a:xfrm rot="-5400000">
            <a:off x="4013533" y="2998806"/>
            <a:ext cx="222300" cy="26178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211760" y="3045317"/>
            <a:ext cx="958799" cy="54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Event Listener</a:t>
            </a:r>
          </a:p>
        </p:txBody>
      </p:sp>
      <p:sp>
        <p:nvSpPr>
          <p:cNvPr id="222" name="Shape 222"/>
          <p:cNvSpPr/>
          <p:nvPr/>
        </p:nvSpPr>
        <p:spPr>
          <a:xfrm>
            <a:off x="3551901" y="42739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25717" y="2224167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7" name="Shape 257"/>
          <p:cNvCxnSpPr>
            <a:stCxn id="220" idx="1"/>
            <a:endCxn id="258" idx="1"/>
          </p:cNvCxnSpPr>
          <p:nvPr/>
        </p:nvCxnSpPr>
        <p:spPr>
          <a:xfrm rot="10800000">
            <a:off x="1403033" y="2092298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9" name="Shape 259"/>
          <p:cNvSpPr/>
          <p:nvPr/>
        </p:nvSpPr>
        <p:spPr>
          <a:xfrm>
            <a:off x="267400" y="1757641"/>
            <a:ext cx="10356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Sensor Data Store</a:t>
            </a:r>
          </a:p>
        </p:txBody>
      </p:sp>
      <p:sp>
        <p:nvSpPr>
          <p:cNvPr id="258" name="Shape 258"/>
          <p:cNvSpPr/>
          <p:nvPr/>
        </p:nvSpPr>
        <p:spPr>
          <a:xfrm>
            <a:off x="1173312" y="1651409"/>
            <a:ext cx="229800" cy="8817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06741" y="44263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1" name="Shape 261"/>
          <p:cNvCxnSpPr>
            <a:stCxn id="262" idx="2"/>
            <a:endCxn id="263" idx="0"/>
          </p:cNvCxnSpPr>
          <p:nvPr/>
        </p:nvCxnSpPr>
        <p:spPr>
          <a:xfrm flipH="1">
            <a:off x="4899607" y="2369733"/>
            <a:ext cx="2400" cy="190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4" name="Shape 264"/>
          <p:cNvCxnSpPr>
            <a:stCxn id="265" idx="0"/>
            <a:endCxn id="232" idx="2"/>
          </p:cNvCxnSpPr>
          <p:nvPr/>
        </p:nvCxnSpPr>
        <p:spPr>
          <a:xfrm flipH="1" rot="5400000">
            <a:off x="6152652" y="854341"/>
            <a:ext cx="1111200" cy="822300"/>
          </a:xfrm>
          <a:prstGeom prst="bentConnector3">
            <a:avLst>
              <a:gd fmla="val 4869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6" name="Shape 266"/>
          <p:cNvCxnSpPr>
            <a:stCxn id="267" idx="0"/>
            <a:endCxn id="229" idx="2"/>
          </p:cNvCxnSpPr>
          <p:nvPr/>
        </p:nvCxnSpPr>
        <p:spPr>
          <a:xfrm rot="-5400000">
            <a:off x="6935378" y="1270478"/>
            <a:ext cx="1121700" cy="600"/>
          </a:xfrm>
          <a:prstGeom prst="bentConnector3">
            <a:avLst>
              <a:gd fmla="val 487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8" name="Shape 268"/>
          <p:cNvSpPr/>
          <p:nvPr/>
        </p:nvSpPr>
        <p:spPr>
          <a:xfrm>
            <a:off x="5964139" y="1840349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359128" y="1831628"/>
            <a:ext cx="2736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9" name="Shape 269"/>
          <p:cNvCxnSpPr>
            <a:stCxn id="223" idx="0"/>
            <a:endCxn id="220" idx="2"/>
          </p:cNvCxnSpPr>
          <p:nvPr/>
        </p:nvCxnSpPr>
        <p:spPr>
          <a:xfrm flipH="1" rot="5400000">
            <a:off x="2672810" y="2026967"/>
            <a:ext cx="681900" cy="13548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0" name="Shape 270"/>
          <p:cNvCxnSpPr>
            <a:stCxn id="223" idx="0"/>
            <a:endCxn id="225" idx="2"/>
          </p:cNvCxnSpPr>
          <p:nvPr/>
        </p:nvCxnSpPr>
        <p:spPr>
          <a:xfrm rot="-5400000">
            <a:off x="5198210" y="861467"/>
            <a:ext cx="676800" cy="36908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1" name="Shape 271"/>
          <p:cNvCxnSpPr>
            <a:stCxn id="223" idx="0"/>
            <a:endCxn id="247" idx="2"/>
          </p:cNvCxnSpPr>
          <p:nvPr/>
        </p:nvCxnSpPr>
        <p:spPr>
          <a:xfrm rot="-5400000">
            <a:off x="4042610" y="2018267"/>
            <a:ext cx="675600" cy="13785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2" name="Shape 262"/>
          <p:cNvSpPr/>
          <p:nvPr/>
        </p:nvSpPr>
        <p:spPr>
          <a:xfrm>
            <a:off x="4765207" y="2164833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762657" y="4273995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466925" y="5594287"/>
            <a:ext cx="8213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Thread</a:t>
            </a:r>
          </a:p>
        </p:txBody>
      </p:sp>
      <p:sp>
        <p:nvSpPr>
          <p:cNvPr id="273" name="Shape 273"/>
          <p:cNvSpPr/>
          <p:nvPr/>
        </p:nvSpPr>
        <p:spPr>
          <a:xfrm>
            <a:off x="6674675" y="5594285"/>
            <a:ext cx="676200" cy="308399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636757" y="2815347"/>
            <a:ext cx="10356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User Data Store</a:t>
            </a:r>
          </a:p>
        </p:txBody>
      </p:sp>
      <p:sp>
        <p:nvSpPr>
          <p:cNvPr id="275" name="Shape 275"/>
          <p:cNvSpPr/>
          <p:nvPr/>
        </p:nvSpPr>
        <p:spPr>
          <a:xfrm rot="10800000">
            <a:off x="8406953" y="2700476"/>
            <a:ext cx="229800" cy="881700"/>
          </a:xfrm>
          <a:prstGeom prst="rightBrace">
            <a:avLst>
              <a:gd fmla="val 53572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6" name="Shape 276"/>
          <p:cNvCxnSpPr>
            <a:stCxn id="224" idx="1"/>
            <a:endCxn id="227" idx="3"/>
          </p:cNvCxnSpPr>
          <p:nvPr/>
        </p:nvCxnSpPr>
        <p:spPr>
          <a:xfrm flipH="1">
            <a:off x="4127767" y="2092248"/>
            <a:ext cx="324000" cy="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7" name="Shape 277"/>
          <p:cNvSpPr/>
          <p:nvPr/>
        </p:nvSpPr>
        <p:spPr>
          <a:xfrm>
            <a:off x="5992002" y="1840349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982602" y="1821091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8479576" y="30388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>
            <a:stCxn id="225" idx="3"/>
            <a:endCxn id="278" idx="1"/>
          </p:cNvCxnSpPr>
          <p:nvPr/>
        </p:nvCxnSpPr>
        <p:spPr>
          <a:xfrm>
            <a:off x="7861311" y="2097310"/>
            <a:ext cx="618300" cy="1044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>
            <a:stCxn id="218" idx="3"/>
          </p:cNvCxnSpPr>
          <p:nvPr/>
        </p:nvCxnSpPr>
        <p:spPr>
          <a:xfrm>
            <a:off x="8088074" y="2536625"/>
            <a:ext cx="600" cy="6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>
            <a:stCxn id="218" idx="3"/>
          </p:cNvCxnSpPr>
          <p:nvPr/>
        </p:nvCxnSpPr>
        <p:spPr>
          <a:xfrm>
            <a:off x="8088074" y="2536625"/>
            <a:ext cx="600" cy="6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/>
          <p:nvPr/>
        </p:nvSpPr>
        <p:spPr>
          <a:xfrm>
            <a:off x="1168200" y="5833237"/>
            <a:ext cx="6762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677129" y="1827323"/>
            <a:ext cx="958799" cy="542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300"/>
              <a:t>Heartbeat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300"/>
              <a:t>Manager</a:t>
            </a:r>
          </a:p>
        </p:txBody>
      </p:sp>
      <p:cxnSp>
        <p:nvCxnSpPr>
          <p:cNvPr id="284" name="Shape 284"/>
          <p:cNvCxnSpPr>
            <a:stCxn id="223" idx="0"/>
            <a:endCxn id="283" idx="2"/>
          </p:cNvCxnSpPr>
          <p:nvPr/>
        </p:nvCxnSpPr>
        <p:spPr>
          <a:xfrm rot="-5400000">
            <a:off x="4586060" y="1474817"/>
            <a:ext cx="675600" cy="246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85" name="Shape 285"/>
          <p:cNvCxnSpPr>
            <a:stCxn id="228" idx="2"/>
            <a:endCxn id="227" idx="0"/>
          </p:cNvCxnSpPr>
          <p:nvPr/>
        </p:nvCxnSpPr>
        <p:spPr>
          <a:xfrm>
            <a:off x="3648391" y="709996"/>
            <a:ext cx="0" cy="11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2125" y="2391925"/>
            <a:ext cx="8614500" cy="782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13075" y="5949950"/>
            <a:ext cx="8313599" cy="121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741525" y="564256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(Static Perspective)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3853650" y="6305212"/>
            <a:ext cx="2720350" cy="506850"/>
            <a:chOff x="3883975" y="6097062"/>
            <a:chExt cx="2720350" cy="506850"/>
          </a:xfrm>
        </p:grpSpPr>
        <p:cxnSp>
          <p:nvCxnSpPr>
            <p:cNvPr id="294" name="Shape 294"/>
            <p:cNvCxnSpPr/>
            <p:nvPr/>
          </p:nvCxnSpPr>
          <p:spPr>
            <a:xfrm>
              <a:off x="4150675" y="6436212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8839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X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4743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Y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4785125" y="6097062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Module 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Uses</a:t>
              </a:r>
              <a:br>
                <a:rPr lang="ko" sz="1200"/>
              </a:br>
              <a:r>
                <a:rPr lang="ko" sz="1200"/>
                <a:t>Module Y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6441350" y="6391775"/>
            <a:ext cx="2685325" cy="420287"/>
            <a:chOff x="1168200" y="6643700"/>
            <a:chExt cx="2685325" cy="420287"/>
          </a:xfrm>
        </p:grpSpPr>
        <p:sp>
          <p:nvSpPr>
            <p:cNvPr id="299" name="Shape 299"/>
            <p:cNvSpPr txBox="1"/>
            <p:nvPr/>
          </p:nvSpPr>
          <p:spPr>
            <a:xfrm>
              <a:off x="2034325" y="66437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Functional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Group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1168200" y="6728587"/>
              <a:ext cx="676200" cy="335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4096670" y="368457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ORM Model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1150150" y="6147200"/>
            <a:ext cx="2202650" cy="403799"/>
            <a:chOff x="6726775" y="6089575"/>
            <a:chExt cx="2202650" cy="403799"/>
          </a:xfrm>
        </p:grpSpPr>
        <p:sp>
          <p:nvSpPr>
            <p:cNvPr id="303" name="Shape 303"/>
            <p:cNvSpPr txBox="1"/>
            <p:nvPr/>
          </p:nvSpPr>
          <p:spPr>
            <a:xfrm>
              <a:off x="7466925" y="6089575"/>
              <a:ext cx="14625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1150150" y="6642500"/>
            <a:ext cx="2450450" cy="403799"/>
            <a:chOff x="6726775" y="6089575"/>
            <a:chExt cx="2450450" cy="403799"/>
          </a:xfrm>
        </p:grpSpPr>
        <p:sp>
          <p:nvSpPr>
            <p:cNvPr id="306" name="Shape 306"/>
            <p:cNvSpPr txBox="1"/>
            <p:nvPr/>
          </p:nvSpPr>
          <p:spPr>
            <a:xfrm>
              <a:off x="7466925" y="6089575"/>
              <a:ext cx="17103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Extenrl 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Shape 308"/>
          <p:cNvSpPr/>
          <p:nvPr/>
        </p:nvSpPr>
        <p:spPr>
          <a:xfrm>
            <a:off x="4096647" y="4852012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mysql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09" name="Shape 309"/>
          <p:cNvSpPr/>
          <p:nvPr/>
        </p:nvSpPr>
        <p:spPr>
          <a:xfrm>
            <a:off x="5825410" y="48520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mongoDB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10" name="Shape 310"/>
          <p:cNvSpPr/>
          <p:nvPr/>
        </p:nvSpPr>
        <p:spPr>
          <a:xfrm>
            <a:off x="1503845" y="368457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Decorator</a:t>
            </a:r>
          </a:p>
        </p:txBody>
      </p:sp>
      <p:sp>
        <p:nvSpPr>
          <p:cNvPr id="311" name="Shape 311"/>
          <p:cNvSpPr/>
          <p:nvPr/>
        </p:nvSpPr>
        <p:spPr>
          <a:xfrm>
            <a:off x="639120" y="48520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Argument Check Module</a:t>
            </a:r>
          </a:p>
        </p:txBody>
      </p:sp>
      <p:sp>
        <p:nvSpPr>
          <p:cNvPr id="312" name="Shape 312"/>
          <p:cNvSpPr/>
          <p:nvPr/>
        </p:nvSpPr>
        <p:spPr>
          <a:xfrm>
            <a:off x="2367907" y="48520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Session / Auth Check Module</a:t>
            </a:r>
          </a:p>
        </p:txBody>
      </p:sp>
      <p:cxnSp>
        <p:nvCxnSpPr>
          <p:cNvPr id="313" name="Shape 313"/>
          <p:cNvCxnSpPr>
            <a:stCxn id="310" idx="2"/>
            <a:endCxn id="311" idx="0"/>
          </p:cNvCxnSpPr>
          <p:nvPr/>
        </p:nvCxnSpPr>
        <p:spPr>
          <a:xfrm rot="5400000">
            <a:off x="1499645" y="4112225"/>
            <a:ext cx="614700" cy="864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14" name="Shape 314"/>
          <p:cNvCxnSpPr>
            <a:stCxn id="310" idx="2"/>
            <a:endCxn id="312" idx="0"/>
          </p:cNvCxnSpPr>
          <p:nvPr/>
        </p:nvCxnSpPr>
        <p:spPr>
          <a:xfrm flipH="1" rot="-5400000">
            <a:off x="2363945" y="4112525"/>
            <a:ext cx="614700" cy="8640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15" name="Shape 315"/>
          <p:cNvSpPr/>
          <p:nvPr/>
        </p:nvSpPr>
        <p:spPr>
          <a:xfrm>
            <a:off x="639120" y="24889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Account Module</a:t>
            </a:r>
          </a:p>
        </p:txBody>
      </p:sp>
      <p:sp>
        <p:nvSpPr>
          <p:cNvPr id="316" name="Shape 316"/>
          <p:cNvSpPr/>
          <p:nvPr/>
        </p:nvSpPr>
        <p:spPr>
          <a:xfrm>
            <a:off x="2367895" y="24889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Profile 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7" name="Shape 317"/>
          <p:cNvSpPr/>
          <p:nvPr/>
        </p:nvSpPr>
        <p:spPr>
          <a:xfrm>
            <a:off x="4096670" y="24889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User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8" name="Shape 318"/>
          <p:cNvSpPr/>
          <p:nvPr/>
        </p:nvSpPr>
        <p:spPr>
          <a:xfrm>
            <a:off x="5825445" y="24889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Log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9" name="Shape 319"/>
          <p:cNvSpPr/>
          <p:nvPr/>
        </p:nvSpPr>
        <p:spPr>
          <a:xfrm>
            <a:off x="7554220" y="24889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Session</a:t>
            </a:r>
            <a:br>
              <a:rPr lang="ko"/>
            </a:br>
            <a:r>
              <a:rPr lang="ko"/>
              <a:t>Module</a:t>
            </a:r>
          </a:p>
        </p:txBody>
      </p:sp>
      <p:cxnSp>
        <p:nvCxnSpPr>
          <p:cNvPr id="320" name="Shape 320"/>
          <p:cNvCxnSpPr>
            <a:stCxn id="315" idx="2"/>
            <a:endCxn id="310" idx="0"/>
          </p:cNvCxnSpPr>
          <p:nvPr/>
        </p:nvCxnSpPr>
        <p:spPr>
          <a:xfrm flipH="1" rot="-5400000">
            <a:off x="1485270" y="2930800"/>
            <a:ext cx="643200" cy="864599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1" name="Shape 321"/>
          <p:cNvCxnSpPr>
            <a:stCxn id="316" idx="2"/>
            <a:endCxn id="310" idx="0"/>
          </p:cNvCxnSpPr>
          <p:nvPr/>
        </p:nvCxnSpPr>
        <p:spPr>
          <a:xfrm rot="5400000">
            <a:off x="2349745" y="2931100"/>
            <a:ext cx="643200" cy="8640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2" name="Shape 322"/>
          <p:cNvCxnSpPr>
            <a:stCxn id="315" idx="2"/>
            <a:endCxn id="301" idx="0"/>
          </p:cNvCxnSpPr>
          <p:nvPr/>
        </p:nvCxnSpPr>
        <p:spPr>
          <a:xfrm flipH="1" rot="-5400000">
            <a:off x="2781720" y="1634350"/>
            <a:ext cx="643200" cy="34575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23" name="Shape 323"/>
          <p:cNvSpPr/>
          <p:nvPr/>
        </p:nvSpPr>
        <p:spPr>
          <a:xfrm>
            <a:off x="6731525" y="484735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731525" y="277480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5" name="Shape 325"/>
          <p:cNvCxnSpPr>
            <a:stCxn id="324" idx="2"/>
            <a:endCxn id="323" idx="0"/>
          </p:cNvCxnSpPr>
          <p:nvPr/>
        </p:nvCxnSpPr>
        <p:spPr>
          <a:xfrm flipH="1" rot="-5400000">
            <a:off x="5981674" y="3944200"/>
            <a:ext cx="18060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6" name="Shape 326"/>
          <p:cNvCxnSpPr>
            <a:stCxn id="327" idx="2"/>
            <a:endCxn id="315" idx="0"/>
          </p:cNvCxnSpPr>
          <p:nvPr/>
        </p:nvCxnSpPr>
        <p:spPr>
          <a:xfrm rot="5400000">
            <a:off x="2760620" y="417250"/>
            <a:ext cx="685500" cy="34575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8" name="Shape 328"/>
          <p:cNvCxnSpPr>
            <a:stCxn id="327" idx="2"/>
            <a:endCxn id="316" idx="0"/>
          </p:cNvCxnSpPr>
          <p:nvPr/>
        </p:nvCxnSpPr>
        <p:spPr>
          <a:xfrm rot="5400000">
            <a:off x="3624920" y="1281550"/>
            <a:ext cx="685500" cy="17289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9" name="Shape 329"/>
          <p:cNvCxnSpPr>
            <a:stCxn id="327" idx="2"/>
            <a:endCxn id="317" idx="0"/>
          </p:cNvCxnSpPr>
          <p:nvPr/>
        </p:nvCxnSpPr>
        <p:spPr>
          <a:xfrm flipH="1" rot="-5400000">
            <a:off x="4489670" y="2145700"/>
            <a:ext cx="6855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0" name="Shape 330"/>
          <p:cNvCxnSpPr>
            <a:stCxn id="327" idx="2"/>
            <a:endCxn id="318" idx="0"/>
          </p:cNvCxnSpPr>
          <p:nvPr/>
        </p:nvCxnSpPr>
        <p:spPr>
          <a:xfrm flipH="1" rot="-5400000">
            <a:off x="5353820" y="1281550"/>
            <a:ext cx="685500" cy="17289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1" name="Shape 331"/>
          <p:cNvCxnSpPr>
            <a:stCxn id="327" idx="2"/>
            <a:endCxn id="319" idx="0"/>
          </p:cNvCxnSpPr>
          <p:nvPr/>
        </p:nvCxnSpPr>
        <p:spPr>
          <a:xfrm flipH="1" rot="-5400000">
            <a:off x="6218120" y="417250"/>
            <a:ext cx="685500" cy="34575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2" name="Shape 332"/>
          <p:cNvCxnSpPr>
            <a:stCxn id="301" idx="2"/>
            <a:endCxn id="308" idx="0"/>
          </p:cNvCxnSpPr>
          <p:nvPr/>
        </p:nvCxnSpPr>
        <p:spPr>
          <a:xfrm flipH="1" rot="-5400000">
            <a:off x="4525070" y="4544225"/>
            <a:ext cx="6147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33" name="Shape 333"/>
          <p:cNvSpPr/>
          <p:nvPr/>
        </p:nvSpPr>
        <p:spPr>
          <a:xfrm>
            <a:off x="3944270" y="109825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34" name="Shape 334"/>
          <p:cNvSpPr/>
          <p:nvPr/>
        </p:nvSpPr>
        <p:spPr>
          <a:xfrm>
            <a:off x="4020470" y="117445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27" name="Shape 327"/>
          <p:cNvSpPr/>
          <p:nvPr/>
        </p:nvSpPr>
        <p:spPr>
          <a:xfrm>
            <a:off x="4096670" y="125065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35" name="Shape 335"/>
          <p:cNvSpPr/>
          <p:nvPr/>
        </p:nvSpPr>
        <p:spPr>
          <a:xfrm>
            <a:off x="7554232" y="48520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Token handling Module</a:t>
            </a:r>
          </a:p>
        </p:txBody>
      </p:sp>
      <p:sp>
        <p:nvSpPr>
          <p:cNvPr id="336" name="Shape 336"/>
          <p:cNvSpPr/>
          <p:nvPr/>
        </p:nvSpPr>
        <p:spPr>
          <a:xfrm>
            <a:off x="8541637" y="484735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41637" y="2774837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8" name="Shape 338"/>
          <p:cNvCxnSpPr>
            <a:stCxn id="337" idx="2"/>
            <a:endCxn id="336" idx="0"/>
          </p:cNvCxnSpPr>
          <p:nvPr/>
        </p:nvCxnSpPr>
        <p:spPr>
          <a:xfrm flipH="1" rot="-5400000">
            <a:off x="7791937" y="3944087"/>
            <a:ext cx="18057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39" name="Shape 339"/>
          <p:cNvSpPr/>
          <p:nvPr/>
        </p:nvSpPr>
        <p:spPr>
          <a:xfrm>
            <a:off x="8341975" y="3263950"/>
            <a:ext cx="305699" cy="1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0" name="Shape 340"/>
          <p:cNvCxnSpPr>
            <a:stCxn id="318" idx="2"/>
            <a:endCxn id="310" idx="0"/>
          </p:cNvCxnSpPr>
          <p:nvPr/>
        </p:nvCxnSpPr>
        <p:spPr>
          <a:xfrm rot="5400000">
            <a:off x="4078545" y="1202350"/>
            <a:ext cx="643200" cy="43215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1" name="Shape 341"/>
          <p:cNvSpPr/>
          <p:nvPr/>
        </p:nvSpPr>
        <p:spPr>
          <a:xfrm>
            <a:off x="4682200" y="3337537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2" name="Shape 342"/>
          <p:cNvCxnSpPr/>
          <p:nvPr/>
        </p:nvCxnSpPr>
        <p:spPr>
          <a:xfrm>
            <a:off x="4830595" y="3041650"/>
            <a:ext cx="3000" cy="29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/>
          <p:nvPr/>
        </p:nvSpPr>
        <p:spPr>
          <a:xfrm>
            <a:off x="512125" y="4747125"/>
            <a:ext cx="3432299" cy="793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020475" y="4747125"/>
            <a:ext cx="3370800" cy="782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7037220" y="368457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Web Framework</a:t>
            </a:r>
          </a:p>
        </p:txBody>
      </p:sp>
      <p:sp>
        <p:nvSpPr>
          <p:cNvPr id="346" name="Shape 346"/>
          <p:cNvSpPr/>
          <p:nvPr/>
        </p:nvSpPr>
        <p:spPr>
          <a:xfrm>
            <a:off x="7554225" y="3070852"/>
            <a:ext cx="305699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554225" y="3684575"/>
            <a:ext cx="305699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8" name="Shape 348"/>
          <p:cNvCxnSpPr>
            <a:stCxn id="346" idx="2"/>
            <a:endCxn id="347" idx="0"/>
          </p:cNvCxnSpPr>
          <p:nvPr/>
        </p:nvCxnSpPr>
        <p:spPr>
          <a:xfrm>
            <a:off x="7707074" y="3366952"/>
            <a:ext cx="0" cy="3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49" name="Shape 349"/>
          <p:cNvCxnSpPr>
            <a:stCxn id="319" idx="2"/>
            <a:endCxn id="310" idx="0"/>
          </p:cNvCxnSpPr>
          <p:nvPr/>
        </p:nvCxnSpPr>
        <p:spPr>
          <a:xfrm rot="5400000">
            <a:off x="4942870" y="337900"/>
            <a:ext cx="643200" cy="60504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22650" y="4275826"/>
            <a:ext cx="3990899" cy="87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13075" y="5949950"/>
            <a:ext cx="8313599" cy="121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741525" y="564256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(Static Perspective)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3853650" y="6305212"/>
            <a:ext cx="2720350" cy="506850"/>
            <a:chOff x="3883975" y="6097062"/>
            <a:chExt cx="2720350" cy="506850"/>
          </a:xfrm>
        </p:grpSpPr>
        <p:cxnSp>
          <p:nvCxnSpPr>
            <p:cNvPr id="358" name="Shape 358"/>
            <p:cNvCxnSpPr/>
            <p:nvPr/>
          </p:nvCxnSpPr>
          <p:spPr>
            <a:xfrm>
              <a:off x="4150675" y="6436212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359" name="Shape 359"/>
            <p:cNvSpPr txBox="1"/>
            <p:nvPr/>
          </p:nvSpPr>
          <p:spPr>
            <a:xfrm>
              <a:off x="38839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X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44743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Y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4785125" y="6097062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Module 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Uses</a:t>
              </a:r>
              <a:br>
                <a:rPr lang="ko" sz="1200"/>
              </a:br>
              <a:r>
                <a:rPr lang="ko" sz="1200"/>
                <a:t>Module Y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6441350" y="6391775"/>
            <a:ext cx="2685325" cy="420287"/>
            <a:chOff x="1168200" y="6643700"/>
            <a:chExt cx="2685325" cy="420287"/>
          </a:xfrm>
        </p:grpSpPr>
        <p:sp>
          <p:nvSpPr>
            <p:cNvPr id="363" name="Shape 363"/>
            <p:cNvSpPr txBox="1"/>
            <p:nvPr/>
          </p:nvSpPr>
          <p:spPr>
            <a:xfrm>
              <a:off x="2034325" y="66437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Functional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Group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68200" y="6728587"/>
              <a:ext cx="676200" cy="335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1150150" y="6147200"/>
            <a:ext cx="2202650" cy="403799"/>
            <a:chOff x="6726775" y="6089575"/>
            <a:chExt cx="2202650" cy="403799"/>
          </a:xfrm>
        </p:grpSpPr>
        <p:sp>
          <p:nvSpPr>
            <p:cNvPr id="366" name="Shape 366"/>
            <p:cNvSpPr txBox="1"/>
            <p:nvPr/>
          </p:nvSpPr>
          <p:spPr>
            <a:xfrm>
              <a:off x="7466925" y="6089575"/>
              <a:ext cx="14625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150150" y="6642500"/>
            <a:ext cx="2450450" cy="403799"/>
            <a:chOff x="6726775" y="6089575"/>
            <a:chExt cx="2450450" cy="403799"/>
          </a:xfrm>
        </p:grpSpPr>
        <p:sp>
          <p:nvSpPr>
            <p:cNvPr id="369" name="Shape 369"/>
            <p:cNvSpPr txBox="1"/>
            <p:nvPr/>
          </p:nvSpPr>
          <p:spPr>
            <a:xfrm>
              <a:off x="7466925" y="6089575"/>
              <a:ext cx="17103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ko" sz="1200"/>
                <a:t>Extenrl 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4258595" y="8973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Event </a:t>
            </a:r>
            <a:br>
              <a:rPr lang="ko"/>
            </a:br>
            <a:r>
              <a:rPr lang="ko"/>
              <a:t>Daemon</a:t>
            </a:r>
          </a:p>
        </p:txBody>
      </p:sp>
      <p:sp>
        <p:nvSpPr>
          <p:cNvPr id="372" name="Shape 372"/>
          <p:cNvSpPr/>
          <p:nvPr/>
        </p:nvSpPr>
        <p:spPr>
          <a:xfrm>
            <a:off x="2336957" y="24222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Rule Mgmt. Module</a:t>
            </a:r>
          </a:p>
        </p:txBody>
      </p:sp>
      <p:sp>
        <p:nvSpPr>
          <p:cNvPr id="373" name="Shape 373"/>
          <p:cNvSpPr/>
          <p:nvPr/>
        </p:nvSpPr>
        <p:spPr>
          <a:xfrm>
            <a:off x="6224657" y="24222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Push Noti.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74" name="Shape 374"/>
          <p:cNvSpPr/>
          <p:nvPr/>
        </p:nvSpPr>
        <p:spPr>
          <a:xfrm>
            <a:off x="2382272" y="4449287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mysql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75" name="Shape 375"/>
          <p:cNvSpPr/>
          <p:nvPr/>
        </p:nvSpPr>
        <p:spPr>
          <a:xfrm>
            <a:off x="6224645" y="44493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SMTP Module</a:t>
            </a:r>
          </a:p>
        </p:txBody>
      </p:sp>
      <p:cxnSp>
        <p:nvCxnSpPr>
          <p:cNvPr id="376" name="Shape 376"/>
          <p:cNvCxnSpPr>
            <a:stCxn id="371" idx="2"/>
            <a:endCxn id="377" idx="0"/>
          </p:cNvCxnSpPr>
          <p:nvPr/>
        </p:nvCxnSpPr>
        <p:spPr>
          <a:xfrm rot="5400000">
            <a:off x="2564795" y="-7049"/>
            <a:ext cx="972299" cy="3886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78" name="Shape 378"/>
          <p:cNvCxnSpPr>
            <a:stCxn id="371" idx="2"/>
            <a:endCxn id="372" idx="0"/>
          </p:cNvCxnSpPr>
          <p:nvPr/>
        </p:nvCxnSpPr>
        <p:spPr>
          <a:xfrm rot="5400000">
            <a:off x="3547145" y="975300"/>
            <a:ext cx="972299" cy="1921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79" name="Shape 379"/>
          <p:cNvCxnSpPr>
            <a:stCxn id="371" idx="2"/>
            <a:endCxn id="373" idx="0"/>
          </p:cNvCxnSpPr>
          <p:nvPr/>
        </p:nvCxnSpPr>
        <p:spPr>
          <a:xfrm flipH="1" rot="-5400000">
            <a:off x="5490995" y="952950"/>
            <a:ext cx="972299" cy="1966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77" name="Shape 377"/>
          <p:cNvSpPr/>
          <p:nvPr/>
        </p:nvSpPr>
        <p:spPr>
          <a:xfrm>
            <a:off x="372420" y="24222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Logger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80" name="Shape 380"/>
          <p:cNvSpPr/>
          <p:nvPr/>
        </p:nvSpPr>
        <p:spPr>
          <a:xfrm>
            <a:off x="1594347" y="35679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MQTT Binding Module</a:t>
            </a:r>
          </a:p>
        </p:txBody>
      </p:sp>
      <p:sp>
        <p:nvSpPr>
          <p:cNvPr id="381" name="Shape 381"/>
          <p:cNvSpPr/>
          <p:nvPr/>
        </p:nvSpPr>
        <p:spPr>
          <a:xfrm>
            <a:off x="3256325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2" name="Shape 382"/>
          <p:cNvCxnSpPr>
            <a:stCxn id="381" idx="2"/>
            <a:endCxn id="383" idx="0"/>
          </p:cNvCxnSpPr>
          <p:nvPr/>
        </p:nvCxnSpPr>
        <p:spPr>
          <a:xfrm flipH="1" rot="-5400000">
            <a:off x="2669524" y="3703712"/>
            <a:ext cx="147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83" name="Shape 383"/>
          <p:cNvSpPr/>
          <p:nvPr/>
        </p:nvSpPr>
        <p:spPr>
          <a:xfrm>
            <a:off x="3256325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480525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5" name="Shape 385"/>
          <p:cNvCxnSpPr>
            <a:stCxn id="384" idx="2"/>
            <a:endCxn id="383" idx="0"/>
          </p:cNvCxnSpPr>
          <p:nvPr/>
        </p:nvCxnSpPr>
        <p:spPr>
          <a:xfrm rot="5400000">
            <a:off x="4281374" y="2091962"/>
            <a:ext cx="1479900" cy="322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86" name="Shape 386"/>
          <p:cNvCxnSpPr>
            <a:stCxn id="387" idx="2"/>
            <a:endCxn id="388" idx="0"/>
          </p:cNvCxnSpPr>
          <p:nvPr/>
        </p:nvCxnSpPr>
        <p:spPr>
          <a:xfrm flipH="1" rot="-5400000">
            <a:off x="6630949" y="3703712"/>
            <a:ext cx="147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88" name="Shape 388"/>
          <p:cNvSpPr/>
          <p:nvPr/>
        </p:nvSpPr>
        <p:spPr>
          <a:xfrm>
            <a:off x="7217750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217750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2457" y="4449300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mongoDB</a:t>
            </a:r>
            <a:br>
              <a:rPr lang="ko"/>
            </a:br>
            <a:r>
              <a:rPr lang="ko"/>
              <a:t>Binding Module</a:t>
            </a:r>
          </a:p>
        </p:txBody>
      </p:sp>
      <p:cxnSp>
        <p:nvCxnSpPr>
          <p:cNvPr id="390" name="Shape 390"/>
          <p:cNvCxnSpPr>
            <a:stCxn id="391" idx="2"/>
            <a:endCxn id="392" idx="0"/>
          </p:cNvCxnSpPr>
          <p:nvPr/>
        </p:nvCxnSpPr>
        <p:spPr>
          <a:xfrm flipH="1" rot="-5400000">
            <a:off x="623787" y="3703725"/>
            <a:ext cx="147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92" name="Shape 392"/>
          <p:cNvSpPr/>
          <p:nvPr/>
        </p:nvSpPr>
        <p:spPr>
          <a:xfrm>
            <a:off x="1211187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955050" y="3260050"/>
            <a:ext cx="305699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183545" y="24222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Heartbeat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Module</a:t>
            </a:r>
          </a:p>
        </p:txBody>
      </p:sp>
      <p:cxnSp>
        <p:nvCxnSpPr>
          <p:cNvPr id="395" name="Shape 395"/>
          <p:cNvCxnSpPr>
            <a:stCxn id="371" idx="2"/>
            <a:endCxn id="394" idx="0"/>
          </p:cNvCxnSpPr>
          <p:nvPr/>
        </p:nvCxnSpPr>
        <p:spPr>
          <a:xfrm flipH="1" rot="-5400000">
            <a:off x="6470345" y="-26399"/>
            <a:ext cx="972299" cy="3924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stCxn id="394" idx="2"/>
            <a:endCxn id="380" idx="0"/>
          </p:cNvCxnSpPr>
          <p:nvPr/>
        </p:nvCxnSpPr>
        <p:spPr>
          <a:xfrm rot="5400000">
            <a:off x="5327845" y="-23224"/>
            <a:ext cx="593100" cy="6589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7" name="Shape 397"/>
          <p:cNvSpPr/>
          <p:nvPr/>
        </p:nvSpPr>
        <p:spPr>
          <a:xfrm>
            <a:off x="4465784" y="4449287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Service Proxy</a:t>
            </a:r>
          </a:p>
        </p:txBody>
      </p:sp>
      <p:sp>
        <p:nvSpPr>
          <p:cNvPr id="398" name="Shape 398"/>
          <p:cNvSpPr/>
          <p:nvPr/>
        </p:nvSpPr>
        <p:spPr>
          <a:xfrm>
            <a:off x="4465782" y="2422225"/>
            <a:ext cx="1470899" cy="55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Service</a:t>
            </a:r>
            <a:br>
              <a:rPr lang="ko"/>
            </a:br>
            <a:r>
              <a:rPr lang="ko"/>
              <a:t>Broker</a:t>
            </a:r>
          </a:p>
        </p:txBody>
      </p:sp>
      <p:cxnSp>
        <p:nvCxnSpPr>
          <p:cNvPr id="399" name="Shape 399"/>
          <p:cNvCxnSpPr>
            <a:stCxn id="398" idx="2"/>
            <a:endCxn id="397" idx="0"/>
          </p:cNvCxnSpPr>
          <p:nvPr/>
        </p:nvCxnSpPr>
        <p:spPr>
          <a:xfrm flipH="1" rot="-5400000">
            <a:off x="4464282" y="3711775"/>
            <a:ext cx="14745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00" name="Shape 400"/>
          <p:cNvCxnSpPr>
            <a:stCxn id="372" idx="3"/>
            <a:endCxn id="398" idx="1"/>
          </p:cNvCxnSpPr>
          <p:nvPr/>
        </p:nvCxnSpPr>
        <p:spPr>
          <a:xfrm>
            <a:off x="3807857" y="2698525"/>
            <a:ext cx="65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>
            <a:stCxn id="373" idx="2"/>
            <a:endCxn id="380" idx="0"/>
          </p:cNvCxnSpPr>
          <p:nvPr/>
        </p:nvCxnSpPr>
        <p:spPr>
          <a:xfrm rot="5400000">
            <a:off x="4348457" y="956275"/>
            <a:ext cx="593100" cy="463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02" name="Shape 402"/>
          <p:cNvCxnSpPr>
            <a:stCxn id="377" idx="2"/>
            <a:endCxn id="380" idx="0"/>
          </p:cNvCxnSpPr>
          <p:nvPr/>
        </p:nvCxnSpPr>
        <p:spPr>
          <a:xfrm flipH="1" rot="-5400000">
            <a:off x="1422270" y="2660425"/>
            <a:ext cx="593100" cy="1221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>
            <a:stCxn id="372" idx="2"/>
            <a:endCxn id="380" idx="0"/>
          </p:cNvCxnSpPr>
          <p:nvPr/>
        </p:nvCxnSpPr>
        <p:spPr>
          <a:xfrm rot="5400000">
            <a:off x="2404607" y="2900125"/>
            <a:ext cx="593100" cy="74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3476625" y="219075"/>
            <a:ext cx="6096000" cy="4443299"/>
          </a:xfrm>
          <a:prstGeom prst="roundRect">
            <a:avLst>
              <a:gd fmla="val 317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13075" y="5226675"/>
            <a:ext cx="8313599" cy="121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741525" y="4919287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1200"/>
              <a:t>Legend (Physical Perspective)</a:t>
            </a:r>
          </a:p>
        </p:txBody>
      </p:sp>
      <p:sp>
        <p:nvSpPr>
          <p:cNvPr id="411" name="Shape 411"/>
          <p:cNvSpPr/>
          <p:nvPr/>
        </p:nvSpPr>
        <p:spPr>
          <a:xfrm>
            <a:off x="181650" y="1342975"/>
            <a:ext cx="1123799" cy="628499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Web Browser</a:t>
            </a:r>
          </a:p>
        </p:txBody>
      </p:sp>
      <p:sp>
        <p:nvSpPr>
          <p:cNvPr id="412" name="Shape 412"/>
          <p:cNvSpPr/>
          <p:nvPr/>
        </p:nvSpPr>
        <p:spPr>
          <a:xfrm>
            <a:off x="676950" y="2590750"/>
            <a:ext cx="1724004" cy="942947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INTERNET</a:t>
            </a:r>
          </a:p>
        </p:txBody>
      </p:sp>
      <p:sp>
        <p:nvSpPr>
          <p:cNvPr id="413" name="Shape 413"/>
          <p:cNvSpPr/>
          <p:nvPr/>
        </p:nvSpPr>
        <p:spPr>
          <a:xfrm>
            <a:off x="1648500" y="1342975"/>
            <a:ext cx="1123799" cy="628499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User App</a:t>
            </a:r>
          </a:p>
        </p:txBody>
      </p:sp>
      <p:sp>
        <p:nvSpPr>
          <p:cNvPr id="414" name="Shape 414"/>
          <p:cNvSpPr/>
          <p:nvPr/>
        </p:nvSpPr>
        <p:spPr>
          <a:xfrm>
            <a:off x="2847287" y="2590737"/>
            <a:ext cx="133500" cy="9429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2573087" y="3555212"/>
            <a:ext cx="7313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Firewall</a:t>
            </a: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237" y="-40637"/>
            <a:ext cx="843012" cy="843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4072725" y="474725"/>
            <a:ext cx="5262299" cy="2660424"/>
            <a:chOff x="4043700" y="628450"/>
            <a:chExt cx="5262299" cy="2660424"/>
          </a:xfrm>
        </p:grpSpPr>
        <p:sp>
          <p:nvSpPr>
            <p:cNvPr id="418" name="Shape 418"/>
            <p:cNvSpPr/>
            <p:nvPr/>
          </p:nvSpPr>
          <p:spPr>
            <a:xfrm>
              <a:off x="4043700" y="628450"/>
              <a:ext cx="5262299" cy="26427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169225" y="747525"/>
              <a:ext cx="1123799" cy="6284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gunicorn</a:t>
              </a:r>
              <a:br>
                <a:rPr lang="ko"/>
              </a:br>
              <a:r>
                <a:rPr lang="ko"/>
                <a:t>19.3.0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4375800" y="3022175"/>
              <a:ext cx="4598099" cy="266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Ubuntu Server 14.04 LTS / Zone A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169225" y="2164475"/>
              <a:ext cx="1123799" cy="6284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mosquitto</a:t>
              </a:r>
              <a:br>
                <a:rPr lang="ko"/>
              </a:br>
              <a:r>
                <a:rPr lang="ko"/>
                <a:t>3.1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5933525" y="747525"/>
              <a:ext cx="1123799" cy="6284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8126475" y="721437"/>
              <a:ext cx="1000200" cy="628499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mysqld</a:t>
              </a:r>
              <a:br>
                <a:rPr lang="ko"/>
              </a:br>
              <a:r>
                <a:rPr lang="ko"/>
                <a:t>5.5.43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8126475" y="2164462"/>
              <a:ext cx="1000200" cy="628499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mongod</a:t>
              </a:r>
              <a:br>
                <a:rPr lang="ko"/>
              </a:br>
              <a:r>
                <a:rPr lang="ko"/>
                <a:t>2.4.9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6085925" y="899925"/>
              <a:ext cx="1123799" cy="6284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238325" y="1052325"/>
              <a:ext cx="1123799" cy="6284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6390725" y="1204725"/>
              <a:ext cx="1123799" cy="6284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cxnSp>
          <p:nvCxnSpPr>
            <p:cNvPr id="428" name="Shape 428"/>
            <p:cNvCxnSpPr>
              <a:stCxn id="419" idx="3"/>
              <a:endCxn id="422" idx="1"/>
            </p:cNvCxnSpPr>
            <p:nvPr/>
          </p:nvCxnSpPr>
          <p:spPr>
            <a:xfrm>
              <a:off x="5293024" y="1061775"/>
              <a:ext cx="640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29" name="Shape 429"/>
            <p:cNvSpPr txBox="1"/>
            <p:nvPr/>
          </p:nvSpPr>
          <p:spPr>
            <a:xfrm>
              <a:off x="5348525" y="795075"/>
              <a:ext cx="681900" cy="266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WSGI</a:t>
              </a:r>
            </a:p>
          </p:txBody>
        </p:sp>
        <p:cxnSp>
          <p:nvCxnSpPr>
            <p:cNvPr id="430" name="Shape 430"/>
            <p:cNvCxnSpPr>
              <a:stCxn id="431" idx="3"/>
              <a:endCxn id="432" idx="1"/>
            </p:cNvCxnSpPr>
            <p:nvPr/>
          </p:nvCxnSpPr>
          <p:spPr>
            <a:xfrm>
              <a:off x="5303425" y="2629899"/>
              <a:ext cx="283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33" name="Shape 433"/>
            <p:cNvCxnSpPr>
              <a:stCxn id="434" idx="3"/>
              <a:endCxn id="435" idx="1"/>
            </p:cNvCxnSpPr>
            <p:nvPr/>
          </p:nvCxnSpPr>
          <p:spPr>
            <a:xfrm flipH="1" rot="10800000">
              <a:off x="7500450" y="928274"/>
              <a:ext cx="626100" cy="438300"/>
            </a:xfrm>
            <a:prstGeom prst="bentConnector3">
              <a:avLst>
                <a:gd fmla="val 49994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36" name="Shape 436"/>
            <p:cNvCxnSpPr>
              <a:stCxn id="437" idx="3"/>
              <a:endCxn id="438" idx="1"/>
            </p:cNvCxnSpPr>
            <p:nvPr/>
          </p:nvCxnSpPr>
          <p:spPr>
            <a:xfrm flipH="1" rot="10800000">
              <a:off x="5303425" y="1164099"/>
              <a:ext cx="2823000" cy="12087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4950925" y="22442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26475" y="103567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162025" y="152842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147950" y="123802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6475" y="79987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950925" y="25013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136825" y="25013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40" name="Shape 440"/>
            <p:cNvCxnSpPr>
              <a:stCxn id="439" idx="3"/>
              <a:endCxn id="424" idx="1"/>
            </p:cNvCxnSpPr>
            <p:nvPr/>
          </p:nvCxnSpPr>
          <p:spPr>
            <a:xfrm>
              <a:off x="7514525" y="1656974"/>
              <a:ext cx="1112100" cy="507600"/>
            </a:xfrm>
            <a:prstGeom prst="bent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225" y="2790750"/>
            <a:ext cx="5524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/>
          <p:nvPr/>
        </p:nvSpPr>
        <p:spPr>
          <a:xfrm>
            <a:off x="4072725" y="3655975"/>
            <a:ext cx="5262299" cy="842999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979950" y="44051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191050" y="3689275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979950" y="46622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165850" y="46622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4404825" y="4170925"/>
            <a:ext cx="45980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Ubuntu Server 14.04 LTS / Zone B</a:t>
            </a:r>
          </a:p>
        </p:txBody>
      </p:sp>
      <p:sp>
        <p:nvSpPr>
          <p:cNvPr id="448" name="Shape 448"/>
          <p:cNvSpPr/>
          <p:nvPr/>
        </p:nvSpPr>
        <p:spPr>
          <a:xfrm>
            <a:off x="890475" y="2694025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795350" y="25907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2050350" y="29336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1" name="Shape 451"/>
          <p:cNvCxnSpPr>
            <a:stCxn id="411" idx="2"/>
            <a:endCxn id="448" idx="0"/>
          </p:cNvCxnSpPr>
          <p:nvPr/>
        </p:nvCxnSpPr>
        <p:spPr>
          <a:xfrm flipH="1" rot="-5400000">
            <a:off x="543749" y="2171275"/>
            <a:ext cx="722700" cy="323099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2" name="Shape 452"/>
          <p:cNvCxnSpPr>
            <a:stCxn id="413" idx="2"/>
            <a:endCxn id="412" idx="3"/>
          </p:cNvCxnSpPr>
          <p:nvPr/>
        </p:nvCxnSpPr>
        <p:spPr>
          <a:xfrm rot="5400000">
            <a:off x="1538099" y="1972375"/>
            <a:ext cx="673200" cy="671400"/>
          </a:xfrm>
          <a:prstGeom prst="bentConnector3">
            <a:avLst>
              <a:gd fmla="val 4622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3" name="Shape 453"/>
          <p:cNvCxnSpPr>
            <a:stCxn id="450" idx="3"/>
            <a:endCxn id="414" idx="1"/>
          </p:cNvCxnSpPr>
          <p:nvPr/>
        </p:nvCxnSpPr>
        <p:spPr>
          <a:xfrm>
            <a:off x="2402850" y="3062199"/>
            <a:ext cx="4443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4" name="Shape 454"/>
          <p:cNvSpPr/>
          <p:nvPr/>
        </p:nvSpPr>
        <p:spPr>
          <a:xfrm>
            <a:off x="3350500" y="29336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5" name="Shape 455"/>
          <p:cNvCxnSpPr>
            <a:stCxn id="414" idx="3"/>
            <a:endCxn id="454" idx="1"/>
          </p:cNvCxnSpPr>
          <p:nvPr/>
        </p:nvCxnSpPr>
        <p:spPr>
          <a:xfrm>
            <a:off x="2980787" y="3062187"/>
            <a:ext cx="3696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6" name="Shape 456"/>
          <p:cNvSpPr txBox="1"/>
          <p:nvPr/>
        </p:nvSpPr>
        <p:spPr>
          <a:xfrm>
            <a:off x="813085" y="2017750"/>
            <a:ext cx="1334700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HTTPS, MQTT</a:t>
            </a:r>
          </a:p>
        </p:txBody>
      </p:sp>
      <p:cxnSp>
        <p:nvCxnSpPr>
          <p:cNvPr id="457" name="Shape 457"/>
          <p:cNvCxnSpPr>
            <a:stCxn id="419" idx="1"/>
            <a:endCxn id="454" idx="3"/>
          </p:cNvCxnSpPr>
          <p:nvPr/>
        </p:nvCxnSpPr>
        <p:spPr>
          <a:xfrm flipH="1">
            <a:off x="3702950" y="908050"/>
            <a:ext cx="495300" cy="2154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8" name="Shape 458"/>
          <p:cNvCxnSpPr>
            <a:stCxn id="421" idx="1"/>
            <a:endCxn id="454" idx="3"/>
          </p:cNvCxnSpPr>
          <p:nvPr/>
        </p:nvCxnSpPr>
        <p:spPr>
          <a:xfrm flipH="1">
            <a:off x="3702950" y="2325000"/>
            <a:ext cx="495300" cy="7371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9" name="Shape 459"/>
          <p:cNvSpPr txBox="1"/>
          <p:nvPr/>
        </p:nvSpPr>
        <p:spPr>
          <a:xfrm>
            <a:off x="3426650" y="537875"/>
            <a:ext cx="771600" cy="3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ko" sz="1000"/>
              <a:t>HTTPS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ko" sz="1000"/>
              <a:t>ports 443</a:t>
            </a:r>
          </a:p>
        </p:txBody>
      </p:sp>
      <p:cxnSp>
        <p:nvCxnSpPr>
          <p:cNvPr id="460" name="Shape 460"/>
          <p:cNvCxnSpPr>
            <a:stCxn id="454" idx="3"/>
            <a:endCxn id="442" idx="1"/>
          </p:cNvCxnSpPr>
          <p:nvPr/>
        </p:nvCxnSpPr>
        <p:spPr>
          <a:xfrm>
            <a:off x="3703000" y="3062199"/>
            <a:ext cx="369600" cy="10152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1" name="Shape 461"/>
          <p:cNvSpPr txBox="1"/>
          <p:nvPr/>
        </p:nvSpPr>
        <p:spPr>
          <a:xfrm>
            <a:off x="3426650" y="1664312"/>
            <a:ext cx="1334700" cy="3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ko" sz="1000"/>
              <a:t>MQTT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ko" sz="1000"/>
              <a:t>ports 1883, 8080</a:t>
            </a:r>
          </a:p>
        </p:txBody>
      </p:sp>
      <p:grpSp>
        <p:nvGrpSpPr>
          <p:cNvPr id="462" name="Shape 462"/>
          <p:cNvGrpSpPr/>
          <p:nvPr/>
        </p:nvGrpSpPr>
        <p:grpSpPr>
          <a:xfrm>
            <a:off x="6547069" y="5490472"/>
            <a:ext cx="809497" cy="689826"/>
            <a:chOff x="5730075" y="6137150"/>
            <a:chExt cx="1175399" cy="842999"/>
          </a:xfrm>
        </p:grpSpPr>
        <p:sp>
          <p:nvSpPr>
            <p:cNvPr id="463" name="Shape 463"/>
            <p:cNvSpPr/>
            <p:nvPr/>
          </p:nvSpPr>
          <p:spPr>
            <a:xfrm>
              <a:off x="5730075" y="6137150"/>
              <a:ext cx="1175399" cy="842999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896275" y="6272295"/>
              <a:ext cx="842999" cy="3587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 txBox="1"/>
          <p:nvPr/>
        </p:nvSpPr>
        <p:spPr>
          <a:xfrm>
            <a:off x="7460519" y="5622226"/>
            <a:ext cx="15120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Server software running on a machine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950" y="5403160"/>
            <a:ext cx="499559" cy="426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5465877" y="5403151"/>
            <a:ext cx="10811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Load balancer</a:t>
            </a:r>
          </a:p>
        </p:txBody>
      </p:sp>
      <p:sp>
        <p:nvSpPr>
          <p:cNvPr id="468" name="Shape 468"/>
          <p:cNvSpPr/>
          <p:nvPr/>
        </p:nvSpPr>
        <p:spPr>
          <a:xfrm>
            <a:off x="1091350" y="5490475"/>
            <a:ext cx="895200" cy="6897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2050350" y="5563875"/>
            <a:ext cx="895200" cy="5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Server</a:t>
            </a:r>
            <a:br>
              <a:rPr lang="ko"/>
            </a:br>
            <a:r>
              <a:rPr lang="ko"/>
              <a:t>machine</a:t>
            </a:r>
          </a:p>
        </p:txBody>
      </p:sp>
      <p:sp>
        <p:nvSpPr>
          <p:cNvPr id="470" name="Shape 470"/>
          <p:cNvSpPr/>
          <p:nvPr/>
        </p:nvSpPr>
        <p:spPr>
          <a:xfrm>
            <a:off x="3031275" y="5656000"/>
            <a:ext cx="731399" cy="358799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3923712" y="5564025"/>
            <a:ext cx="895200" cy="5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User</a:t>
            </a:r>
            <a:br>
              <a:rPr lang="ko"/>
            </a:br>
            <a:r>
              <a:rPr lang="ko"/>
              <a:t>machine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150" y="3918475"/>
            <a:ext cx="771599" cy="77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Shape 473"/>
          <p:cNvCxnSpPr>
            <a:stCxn id="412" idx="1"/>
            <a:endCxn id="472" idx="0"/>
          </p:cNvCxnSpPr>
          <p:nvPr/>
        </p:nvCxnSpPr>
        <p:spPr>
          <a:xfrm flipH="1" rot="-5400000">
            <a:off x="1346352" y="3725293"/>
            <a:ext cx="385800" cy="600"/>
          </a:xfrm>
          <a:prstGeom prst="bentConnector3">
            <a:avLst>
              <a:gd fmla="val 5057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4" name="Shape 474"/>
          <p:cNvSpPr txBox="1"/>
          <p:nvPr/>
        </p:nvSpPr>
        <p:spPr>
          <a:xfrm>
            <a:off x="1543060" y="3592737"/>
            <a:ext cx="1334700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HTTPS,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 MQTT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925" y="5960650"/>
            <a:ext cx="3696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5479502" y="5932151"/>
            <a:ext cx="10811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SA node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 rot="5400000">
            <a:off x="4290615" y="4134653"/>
            <a:ext cx="1007999" cy="6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sp>
        <p:nvSpPr>
          <p:cNvPr id="482" name="Shape 482"/>
          <p:cNvSpPr/>
          <p:nvPr/>
        </p:nvSpPr>
        <p:spPr>
          <a:xfrm rot="5400000">
            <a:off x="4650655" y="4134653"/>
            <a:ext cx="1007999" cy="6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Event Bus</a:t>
            </a:r>
          </a:p>
        </p:txBody>
      </p:sp>
      <p:sp>
        <p:nvSpPr>
          <p:cNvPr id="483" name="Shape 483"/>
          <p:cNvSpPr/>
          <p:nvPr/>
        </p:nvSpPr>
        <p:spPr>
          <a:xfrm>
            <a:off x="992559" y="2636909"/>
            <a:ext cx="10079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ko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16495" y="4725144"/>
            <a:ext cx="30243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(Dynamic Perspective)</a:t>
            </a:r>
          </a:p>
        </p:txBody>
      </p:sp>
      <p:sp>
        <p:nvSpPr>
          <p:cNvPr id="485" name="Shape 485"/>
          <p:cNvSpPr/>
          <p:nvPr/>
        </p:nvSpPr>
        <p:spPr>
          <a:xfrm>
            <a:off x="2360711" y="1844822"/>
            <a:ext cx="5184599" cy="1584300"/>
          </a:xfrm>
          <a:prstGeom prst="rect">
            <a:avLst/>
          </a:prstGeom>
          <a:noFill/>
          <a:ln cap="flat" cmpd="sng" w="50800">
            <a:solidFill>
              <a:srgbClr val="3F3F3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648743" y="2492893"/>
            <a:ext cx="1007999" cy="64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ko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</a:p>
        </p:txBody>
      </p:sp>
      <p:sp>
        <p:nvSpPr>
          <p:cNvPr id="487" name="Shape 487"/>
          <p:cNvSpPr/>
          <p:nvPr/>
        </p:nvSpPr>
        <p:spPr>
          <a:xfrm>
            <a:off x="4448944" y="2492893"/>
            <a:ext cx="1007999" cy="64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ko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488" name="Shape 488"/>
          <p:cNvSpPr/>
          <p:nvPr/>
        </p:nvSpPr>
        <p:spPr>
          <a:xfrm>
            <a:off x="6249144" y="2492893"/>
            <a:ext cx="1007999" cy="64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ko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cxnSp>
        <p:nvCxnSpPr>
          <p:cNvPr id="489" name="Shape 489"/>
          <p:cNvCxnSpPr/>
          <p:nvPr/>
        </p:nvCxnSpPr>
        <p:spPr>
          <a:xfrm>
            <a:off x="3656855" y="2924941"/>
            <a:ext cx="791999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90" name="Shape 490"/>
          <p:cNvCxnSpPr/>
          <p:nvPr/>
        </p:nvCxnSpPr>
        <p:spPr>
          <a:xfrm>
            <a:off x="4808983" y="3140966"/>
            <a:ext cx="0" cy="64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91" name="Shape 491"/>
          <p:cNvCxnSpPr/>
          <p:nvPr/>
        </p:nvCxnSpPr>
        <p:spPr>
          <a:xfrm rot="10800000">
            <a:off x="5169023" y="3141037"/>
            <a:ext cx="0" cy="64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92" name="Shape 492"/>
          <p:cNvCxnSpPr/>
          <p:nvPr/>
        </p:nvCxnSpPr>
        <p:spPr>
          <a:xfrm rot="10800000">
            <a:off x="3656944" y="2708917"/>
            <a:ext cx="791999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3" name="Shape 493"/>
          <p:cNvSpPr/>
          <p:nvPr/>
        </p:nvSpPr>
        <p:spPr>
          <a:xfrm rot="5400000">
            <a:off x="5061039" y="3753037"/>
            <a:ext cx="215999" cy="288000"/>
          </a:xfrm>
          <a:prstGeom prst="leftBrace">
            <a:avLst>
              <a:gd fmla="val 27046" name="adj1"/>
              <a:gd fmla="val 50000" name="adj2"/>
            </a:avLst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928664" y="2636909"/>
            <a:ext cx="144000" cy="359999"/>
          </a:xfrm>
          <a:prstGeom prst="rightBrace">
            <a:avLst>
              <a:gd fmla="val 35067" name="adj1"/>
              <a:gd fmla="val 50000" name="adj2"/>
            </a:avLst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16495" y="5013176"/>
            <a:ext cx="9216899" cy="122399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60512" y="5229200"/>
            <a:ext cx="576000" cy="359999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208583" y="5229200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App boundary</a:t>
            </a:r>
          </a:p>
        </p:txBody>
      </p:sp>
      <p:sp>
        <p:nvSpPr>
          <p:cNvPr id="498" name="Shape 498"/>
          <p:cNvSpPr/>
          <p:nvPr/>
        </p:nvSpPr>
        <p:spPr>
          <a:xfrm>
            <a:off x="560512" y="5733255"/>
            <a:ext cx="576000" cy="35999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208583" y="5733255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Run time object</a:t>
            </a:r>
          </a:p>
        </p:txBody>
      </p:sp>
      <p:cxnSp>
        <p:nvCxnSpPr>
          <p:cNvPr id="500" name="Shape 500"/>
          <p:cNvCxnSpPr/>
          <p:nvPr/>
        </p:nvCxnSpPr>
        <p:spPr>
          <a:xfrm>
            <a:off x="2648743" y="5409219"/>
            <a:ext cx="5760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01" name="Shape 501"/>
          <p:cNvSpPr/>
          <p:nvPr/>
        </p:nvSpPr>
        <p:spPr>
          <a:xfrm>
            <a:off x="3296816" y="5229200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Network Connection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2792759" y="5841267"/>
            <a:ext cx="288000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503" name="Shape 503"/>
          <p:cNvSpPr/>
          <p:nvPr/>
        </p:nvSpPr>
        <p:spPr>
          <a:xfrm>
            <a:off x="3080791" y="5661248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4" name="Shape 504"/>
          <p:cNvSpPr/>
          <p:nvPr/>
        </p:nvSpPr>
        <p:spPr>
          <a:xfrm>
            <a:off x="2648743" y="5661248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05" name="Shape 505"/>
          <p:cNvSpPr/>
          <p:nvPr/>
        </p:nvSpPr>
        <p:spPr>
          <a:xfrm>
            <a:off x="3296816" y="5661248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send a event/message to B</a:t>
            </a:r>
          </a:p>
        </p:txBody>
      </p:sp>
      <p:sp>
        <p:nvSpPr>
          <p:cNvPr id="506" name="Shape 506"/>
          <p:cNvSpPr/>
          <p:nvPr/>
        </p:nvSpPr>
        <p:spPr>
          <a:xfrm>
            <a:off x="8481392" y="5190700"/>
            <a:ext cx="8795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cxnSp>
        <p:nvCxnSpPr>
          <p:cNvPr id="507" name="Shape 507"/>
          <p:cNvCxnSpPr/>
          <p:nvPr/>
        </p:nvCxnSpPr>
        <p:spPr>
          <a:xfrm>
            <a:off x="5529064" y="5409219"/>
            <a:ext cx="288000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5817096" y="522920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9" name="Shape 509"/>
          <p:cNvSpPr/>
          <p:nvPr/>
        </p:nvSpPr>
        <p:spPr>
          <a:xfrm>
            <a:off x="5385048" y="522920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10" name="Shape 510"/>
          <p:cNvSpPr/>
          <p:nvPr/>
        </p:nvSpPr>
        <p:spPr>
          <a:xfrm>
            <a:off x="6033119" y="5229200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observe B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529064" y="5841267"/>
            <a:ext cx="288000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2" name="Shape 512"/>
          <p:cNvSpPr/>
          <p:nvPr/>
        </p:nvSpPr>
        <p:spPr>
          <a:xfrm>
            <a:off x="5817096" y="5661248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13" name="Shape 513"/>
          <p:cNvSpPr/>
          <p:nvPr/>
        </p:nvSpPr>
        <p:spPr>
          <a:xfrm>
            <a:off x="5385048" y="5661248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14" name="Shape 514"/>
          <p:cNvSpPr/>
          <p:nvPr/>
        </p:nvSpPr>
        <p:spPr>
          <a:xfrm>
            <a:off x="6033119" y="5661248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ko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update the B’s data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x="5457055" y="2780925"/>
            <a:ext cx="791999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6" name="Shape 516"/>
          <p:cNvSpPr/>
          <p:nvPr/>
        </p:nvSpPr>
        <p:spPr>
          <a:xfrm rot="5400000">
            <a:off x="4701000" y="3753037"/>
            <a:ext cx="215999" cy="288000"/>
          </a:xfrm>
          <a:prstGeom prst="leftBrace">
            <a:avLst>
              <a:gd fmla="val 27046" name="adj1"/>
              <a:gd fmla="val 50000" name="adj2"/>
            </a:avLst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Shape 517"/>
          <p:cNvCxnSpPr>
            <a:stCxn id="488" idx="0"/>
          </p:cNvCxnSpPr>
          <p:nvPr/>
        </p:nvCxnSpPr>
        <p:spPr>
          <a:xfrm flipH="1" rot="5400000">
            <a:off x="5798994" y="1538743"/>
            <a:ext cx="252000" cy="1656300"/>
          </a:xfrm>
          <a:prstGeom prst="bentConnector2">
            <a:avLst/>
          </a:prstGeom>
          <a:noFill/>
          <a:ln cap="flat" cmpd="sng" w="25400">
            <a:solidFill>
              <a:srgbClr val="3F3F3F"/>
            </a:solidFill>
            <a:prstDash val="dot"/>
            <a:round/>
            <a:headEnd len="lg" w="lg" type="triangle"/>
            <a:tailEnd len="med" w="med" type="none"/>
          </a:ln>
        </p:spPr>
      </p:cxnSp>
      <p:sp>
        <p:nvSpPr>
          <p:cNvPr id="518" name="Shape 518"/>
          <p:cNvSpPr/>
          <p:nvPr/>
        </p:nvSpPr>
        <p:spPr>
          <a:xfrm flipH="1" rot="10800000">
            <a:off x="2072680" y="2752066"/>
            <a:ext cx="5760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 flipH="1" rot="10800000">
            <a:off x="7977335" y="5301223"/>
            <a:ext cx="2880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448944" y="2708917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5025007" y="2924941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448944" y="2492893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368823" y="2708917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3008783" y="2924941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5169023" y="2492893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5169023" y="2708917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648743" y="2924941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648743" y="2708917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808983" y="2132853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Shape 530"/>
          <p:cNvCxnSpPr>
            <a:stCxn id="529" idx="1"/>
            <a:endCxn id="486" idx="0"/>
          </p:cNvCxnSpPr>
          <p:nvPr/>
        </p:nvCxnSpPr>
        <p:spPr>
          <a:xfrm flipH="1">
            <a:off x="3152683" y="2240853"/>
            <a:ext cx="1656300" cy="252000"/>
          </a:xfrm>
          <a:prstGeom prst="bentConnector2">
            <a:avLst/>
          </a:prstGeom>
          <a:noFill/>
          <a:ln cap="flat" cmpd="sng" w="25400">
            <a:solidFill>
              <a:srgbClr val="3F3F3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1" name="Shape 531"/>
          <p:cNvCxnSpPr>
            <a:stCxn id="529" idx="1"/>
            <a:endCxn id="529" idx="3"/>
          </p:cNvCxnSpPr>
          <p:nvPr/>
        </p:nvCxnSpPr>
        <p:spPr>
          <a:xfrm>
            <a:off x="4808983" y="2240853"/>
            <a:ext cx="288000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