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10" y="11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4156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49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4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86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4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4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2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787766" y="918225"/>
            <a:ext cx="4935900" cy="2786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045500" y="5124675"/>
            <a:ext cx="5678099" cy="110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161498" y="1475509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</a:t>
            </a:r>
            <a:r>
              <a:rPr lang="ko" sz="1300"/>
              <a:t>S</a:t>
            </a: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erver</a:t>
            </a:r>
          </a:p>
        </p:txBody>
      </p:sp>
      <p:sp>
        <p:nvSpPr>
          <p:cNvPr id="33" name="Shape 33"/>
          <p:cNvSpPr/>
          <p:nvPr/>
        </p:nvSpPr>
        <p:spPr>
          <a:xfrm>
            <a:off x="1787766" y="4180612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</a:p>
        </p:txBody>
      </p:sp>
      <p:sp>
        <p:nvSpPr>
          <p:cNvPr id="34" name="Shape 34"/>
          <p:cNvSpPr/>
          <p:nvPr/>
        </p:nvSpPr>
        <p:spPr>
          <a:xfrm>
            <a:off x="256848" y="1302219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Party App/Service MashUp</a:t>
            </a:r>
            <a:b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(VAR)</a:t>
            </a:r>
          </a:p>
        </p:txBody>
      </p:sp>
      <p:cxnSp>
        <p:nvCxnSpPr>
          <p:cNvPr id="35" name="Shape 35"/>
          <p:cNvCxnSpPr>
            <a:endCxn id="32" idx="1"/>
          </p:cNvCxnSpPr>
          <p:nvPr/>
        </p:nvCxnSpPr>
        <p:spPr>
          <a:xfrm>
            <a:off x="1544098" y="1775209"/>
            <a:ext cx="617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6" name="Shape 36"/>
          <p:cNvSpPr/>
          <p:nvPr/>
        </p:nvSpPr>
        <p:spPr>
          <a:xfrm>
            <a:off x="42115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5081600" y="5709400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Element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39" name="Shape 39"/>
          <p:cNvSpPr/>
          <p:nvPr/>
        </p:nvSpPr>
        <p:spPr>
          <a:xfrm>
            <a:off x="1265974" y="1294048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-5400000">
            <a:off x="2544393" y="3447475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40723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6627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017550" y="52210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ko" sz="1200"/>
              <a:t>communicates with</a:t>
            </a: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234575" y="57055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Boundary</a:t>
            </a:r>
          </a:p>
        </p:txBody>
      </p:sp>
      <p:sp>
        <p:nvSpPr>
          <p:cNvPr id="45" name="Shape 45"/>
          <p:cNvSpPr/>
          <p:nvPr/>
        </p:nvSpPr>
        <p:spPr>
          <a:xfrm>
            <a:off x="4658564" y="3942439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161498" y="2780343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</a:p>
        </p:txBody>
      </p:sp>
      <p:sp>
        <p:nvSpPr>
          <p:cNvPr id="48" name="Shape 48"/>
          <p:cNvSpPr/>
          <p:nvPr/>
        </p:nvSpPr>
        <p:spPr>
          <a:xfrm>
            <a:off x="5376371" y="1672527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49" name="Shape 49"/>
          <p:cNvSpPr/>
          <p:nvPr/>
        </p:nvSpPr>
        <p:spPr>
          <a:xfrm>
            <a:off x="5227869" y="1580303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50" name="Shape 50"/>
          <p:cNvSpPr/>
          <p:nvPr/>
        </p:nvSpPr>
        <p:spPr>
          <a:xfrm>
            <a:off x="5115482" y="1475508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cxnSp>
        <p:nvCxnSpPr>
          <p:cNvPr id="51" name="Shape 51"/>
          <p:cNvCxnSpPr/>
          <p:nvPr/>
        </p:nvCxnSpPr>
        <p:spPr>
          <a:xfrm>
            <a:off x="2678358" y="3361980"/>
            <a:ext cx="1199" cy="758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52" name="Shape 52"/>
          <p:cNvCxnSpPr>
            <a:stCxn id="32" idx="3"/>
            <a:endCxn id="50" idx="1"/>
          </p:cNvCxnSpPr>
          <p:nvPr/>
        </p:nvCxnSpPr>
        <p:spPr>
          <a:xfrm>
            <a:off x="3197398" y="1775209"/>
            <a:ext cx="1918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3" name="Shape 53"/>
          <p:cNvCxnSpPr>
            <a:endCxn id="47" idx="0"/>
          </p:cNvCxnSpPr>
          <p:nvPr/>
        </p:nvCxnSpPr>
        <p:spPr>
          <a:xfrm>
            <a:off x="2677648" y="2051043"/>
            <a:ext cx="1800" cy="72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54" name="Shape 54"/>
          <p:cNvGrpSpPr/>
          <p:nvPr/>
        </p:nvGrpSpPr>
        <p:grpSpPr>
          <a:xfrm>
            <a:off x="1370748" y="5204162"/>
            <a:ext cx="2698051" cy="335400"/>
            <a:chOff x="2104499" y="5468300"/>
            <a:chExt cx="2698051" cy="335400"/>
          </a:xfrm>
        </p:grpSpPr>
        <p:sp>
          <p:nvSpPr>
            <p:cNvPr id="57" name="Shape 5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altLang="ko-KR" sz="1200" b="0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altLang="ko-KR" sz="12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interaction</a:t>
              </a:r>
              <a:endParaRPr lang="ko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2104499" y="5652888"/>
              <a:ext cx="706077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</p:spPr>
        </p:cxnSp>
      </p:grpSp>
      <p:cxnSp>
        <p:nvCxnSpPr>
          <p:cNvPr id="59" name="Shape 59"/>
          <p:cNvCxnSpPr/>
          <p:nvPr/>
        </p:nvCxnSpPr>
        <p:spPr>
          <a:xfrm>
            <a:off x="4339050" y="5388750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1136575" y="2579305"/>
            <a:ext cx="4464599" cy="20882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5605264" y="1549379"/>
            <a:ext cx="1043999" cy="246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0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&lt;&lt;Observe&gt;&gt;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6155792" y="2569323"/>
            <a:ext cx="3117599" cy="2098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7767572" y="274549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40" name="Shape 540"/>
          <p:cNvSpPr/>
          <p:nvPr/>
        </p:nvSpPr>
        <p:spPr>
          <a:xfrm>
            <a:off x="7767572" y="372480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41" name="Shape 541"/>
          <p:cNvSpPr/>
          <p:nvPr/>
        </p:nvSpPr>
        <p:spPr>
          <a:xfrm>
            <a:off x="6321151" y="274549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7438840" y="3263952"/>
            <a:ext cx="3288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43" name="Shape 543"/>
          <p:cNvSpPr/>
          <p:nvPr/>
        </p:nvSpPr>
        <p:spPr>
          <a:xfrm>
            <a:off x="6321151" y="309113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767572" y="309113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767572" y="4070442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4292405" y="275212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547" name="Shape 547"/>
          <p:cNvSpPr/>
          <p:nvPr/>
        </p:nvSpPr>
        <p:spPr>
          <a:xfrm>
            <a:off x="4292405" y="309776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2780236" y="275212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549" name="Shape 549"/>
          <p:cNvSpPr/>
          <p:nvPr/>
        </p:nvSpPr>
        <p:spPr>
          <a:xfrm>
            <a:off x="2780236" y="309776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2780236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HTTPAdaptor</a:t>
            </a:r>
          </a:p>
        </p:txBody>
      </p:sp>
      <p:sp>
        <p:nvSpPr>
          <p:cNvPr id="551" name="Shape 551"/>
          <p:cNvSpPr/>
          <p:nvPr/>
        </p:nvSpPr>
        <p:spPr>
          <a:xfrm>
            <a:off x="2780236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273334" y="3443401"/>
            <a:ext cx="131400" cy="115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Shape 553"/>
          <p:cNvCxnSpPr>
            <a:stCxn id="550" idx="0"/>
            <a:endCxn id="552" idx="3"/>
          </p:cNvCxnSpPr>
          <p:nvPr/>
        </p:nvCxnSpPr>
        <p:spPr>
          <a:xfrm rot="10800000">
            <a:off x="3339136" y="3558637"/>
            <a:ext cx="0" cy="2016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4" name="Shape 554"/>
          <p:cNvSpPr/>
          <p:nvPr/>
        </p:nvSpPr>
        <p:spPr>
          <a:xfrm>
            <a:off x="4292405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MQTTClient</a:t>
            </a:r>
          </a:p>
        </p:txBody>
      </p:sp>
      <p:sp>
        <p:nvSpPr>
          <p:cNvPr id="555" name="Shape 555"/>
          <p:cNvSpPr/>
          <p:nvPr/>
        </p:nvSpPr>
        <p:spPr>
          <a:xfrm>
            <a:off x="4292405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7833320" y="3782410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7" name="Shape 557"/>
          <p:cNvSpPr/>
          <p:nvPr/>
        </p:nvSpPr>
        <p:spPr>
          <a:xfrm>
            <a:off x="7833320" y="4128048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899065" y="384001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9" name="Shape 559"/>
          <p:cNvSpPr/>
          <p:nvPr/>
        </p:nvSpPr>
        <p:spPr>
          <a:xfrm>
            <a:off x="7899065" y="418565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964813" y="389762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61" name="Shape 561"/>
          <p:cNvSpPr/>
          <p:nvPr/>
        </p:nvSpPr>
        <p:spPr>
          <a:xfrm>
            <a:off x="7964813" y="4243262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833320" y="2803101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63" name="Shape 563"/>
          <p:cNvSpPr/>
          <p:nvPr/>
        </p:nvSpPr>
        <p:spPr>
          <a:xfrm>
            <a:off x="7833320" y="3148740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899065" y="2860708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</p:txBody>
      </p:sp>
      <p:sp>
        <p:nvSpPr>
          <p:cNvPr id="565" name="Shape 565"/>
          <p:cNvSpPr/>
          <p:nvPr/>
        </p:nvSpPr>
        <p:spPr>
          <a:xfrm>
            <a:off x="7899065" y="320634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Shape 566"/>
          <p:cNvCxnSpPr>
            <a:stCxn id="565" idx="2"/>
            <a:endCxn id="558" idx="0"/>
          </p:cNvCxnSpPr>
          <p:nvPr/>
        </p:nvCxnSpPr>
        <p:spPr>
          <a:xfrm>
            <a:off x="8457965" y="3551947"/>
            <a:ext cx="0" cy="2880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67" name="Shape 567"/>
          <p:cNvSpPr/>
          <p:nvPr/>
        </p:nvSpPr>
        <p:spPr>
          <a:xfrm>
            <a:off x="1268069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HTTPRESTClient</a:t>
            </a:r>
          </a:p>
        </p:txBody>
      </p:sp>
      <p:sp>
        <p:nvSpPr>
          <p:cNvPr id="568" name="Shape 568"/>
          <p:cNvSpPr/>
          <p:nvPr/>
        </p:nvSpPr>
        <p:spPr>
          <a:xfrm>
            <a:off x="1268069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Shape 569"/>
          <p:cNvCxnSpPr>
            <a:stCxn id="551" idx="1"/>
            <a:endCxn id="568" idx="3"/>
          </p:cNvCxnSpPr>
          <p:nvPr/>
        </p:nvCxnSpPr>
        <p:spPr>
          <a:xfrm rot="10800000">
            <a:off x="2385736" y="4278674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70" name="Shape 570"/>
          <p:cNvSpPr/>
          <p:nvPr/>
        </p:nvSpPr>
        <p:spPr>
          <a:xfrm>
            <a:off x="6155792" y="2338897"/>
            <a:ext cx="12491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Model Package</a:t>
            </a:r>
          </a:p>
        </p:txBody>
      </p:sp>
      <p:sp>
        <p:nvSpPr>
          <p:cNvPr id="571" name="Shape 571"/>
          <p:cNvSpPr/>
          <p:nvPr/>
        </p:nvSpPr>
        <p:spPr>
          <a:xfrm>
            <a:off x="1136575" y="2348878"/>
            <a:ext cx="12491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Control Package</a:t>
            </a:r>
          </a:p>
        </p:txBody>
      </p:sp>
      <p:cxnSp>
        <p:nvCxnSpPr>
          <p:cNvPr id="572" name="Shape 572"/>
          <p:cNvCxnSpPr>
            <a:stCxn id="547" idx="2"/>
            <a:endCxn id="554" idx="0"/>
          </p:cNvCxnSpPr>
          <p:nvPr/>
        </p:nvCxnSpPr>
        <p:spPr>
          <a:xfrm>
            <a:off x="4851305" y="3443363"/>
            <a:ext cx="0" cy="3168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73" name="Shape 573"/>
          <p:cNvCxnSpPr>
            <a:stCxn id="547" idx="1"/>
            <a:endCxn id="549" idx="3"/>
          </p:cNvCxnSpPr>
          <p:nvPr/>
        </p:nvCxnSpPr>
        <p:spPr>
          <a:xfrm rot="10800000">
            <a:off x="3897905" y="3270563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74" name="Shape 574"/>
          <p:cNvCxnSpPr/>
          <p:nvPr/>
        </p:nvCxnSpPr>
        <p:spPr>
          <a:xfrm>
            <a:off x="6879996" y="372480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1064567" y="4895582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(Static Perspective)</a:t>
            </a:r>
          </a:p>
        </p:txBody>
      </p:sp>
      <p:sp>
        <p:nvSpPr>
          <p:cNvPr id="576" name="Shape 576"/>
          <p:cNvSpPr/>
          <p:nvPr/>
        </p:nvSpPr>
        <p:spPr>
          <a:xfrm>
            <a:off x="1064567" y="5157192"/>
            <a:ext cx="8280899" cy="10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Shape 577"/>
          <p:cNvGrpSpPr/>
          <p:nvPr/>
        </p:nvGrpSpPr>
        <p:grpSpPr>
          <a:xfrm>
            <a:off x="1280592" y="5805207"/>
            <a:ext cx="360075" cy="287994"/>
            <a:chOff x="7545288" y="3933055"/>
            <a:chExt cx="1440300" cy="1008032"/>
          </a:xfrm>
        </p:grpSpPr>
        <p:sp>
          <p:nvSpPr>
            <p:cNvPr id="578" name="Shape 578"/>
            <p:cNvSpPr/>
            <p:nvPr/>
          </p:nvSpPr>
          <p:spPr>
            <a:xfrm>
              <a:off x="7545288" y="4221087"/>
              <a:ext cx="1440300" cy="719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7545288" y="3933055"/>
              <a:ext cx="791999" cy="288000"/>
            </a:xfrm>
            <a:prstGeom prst="snip1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1856656" y="5805264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</a:p>
        </p:txBody>
      </p:sp>
      <p:grpSp>
        <p:nvGrpSpPr>
          <p:cNvPr id="581" name="Shape 581"/>
          <p:cNvGrpSpPr/>
          <p:nvPr/>
        </p:nvGrpSpPr>
        <p:grpSpPr>
          <a:xfrm>
            <a:off x="1280541" y="5373084"/>
            <a:ext cx="359978" cy="287987"/>
            <a:chOff x="2864767" y="3933055"/>
            <a:chExt cx="1223999" cy="864048"/>
          </a:xfrm>
        </p:grpSpPr>
        <p:sp>
          <p:nvSpPr>
            <p:cNvPr id="582" name="Shape 582"/>
            <p:cNvSpPr/>
            <p:nvPr/>
          </p:nvSpPr>
          <p:spPr>
            <a:xfrm>
              <a:off x="2864767" y="3933055"/>
              <a:ext cx="1223999" cy="431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b="0" i="1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2864767" y="4365103"/>
              <a:ext cx="1223999" cy="431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Shape 584"/>
          <p:cNvSpPr/>
          <p:nvPr/>
        </p:nvSpPr>
        <p:spPr>
          <a:xfrm>
            <a:off x="1856656" y="5373216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3800871" y="5517232"/>
            <a:ext cx="359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Shape 586"/>
          <p:cNvSpPr/>
          <p:nvPr/>
        </p:nvSpPr>
        <p:spPr>
          <a:xfrm>
            <a:off x="3656855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87" name="Shape 587"/>
          <p:cNvSpPr/>
          <p:nvPr/>
        </p:nvSpPr>
        <p:spPr>
          <a:xfrm>
            <a:off x="416091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3800871" y="5949280"/>
            <a:ext cx="359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89" name="Shape 589"/>
          <p:cNvSpPr/>
          <p:nvPr/>
        </p:nvSpPr>
        <p:spPr>
          <a:xfrm>
            <a:off x="3656855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0" name="Shape 590"/>
          <p:cNvSpPr/>
          <p:nvPr/>
        </p:nvSpPr>
        <p:spPr>
          <a:xfrm>
            <a:off x="416091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6825207" y="5517232"/>
            <a:ext cx="215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Shape 592"/>
          <p:cNvSpPr/>
          <p:nvPr/>
        </p:nvSpPr>
        <p:spPr>
          <a:xfrm>
            <a:off x="668119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3" name="Shape 593"/>
          <p:cNvSpPr/>
          <p:nvPr/>
        </p:nvSpPr>
        <p:spPr>
          <a:xfrm>
            <a:off x="7185247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 rot="5400000">
            <a:off x="7041247" y="5445223"/>
            <a:ext cx="144000" cy="144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825207" y="5949280"/>
            <a:ext cx="215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6" name="Shape 596"/>
          <p:cNvSpPr/>
          <p:nvPr/>
        </p:nvSpPr>
        <p:spPr>
          <a:xfrm>
            <a:off x="668119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7" name="Shape 597"/>
          <p:cNvSpPr/>
          <p:nvPr/>
        </p:nvSpPr>
        <p:spPr>
          <a:xfrm>
            <a:off x="7185247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8" name="Shape 598"/>
          <p:cNvSpPr/>
          <p:nvPr/>
        </p:nvSpPr>
        <p:spPr>
          <a:xfrm rot="5400000">
            <a:off x="7041247" y="5877271"/>
            <a:ext cx="144000" cy="144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520951" y="5373216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associated with B</a:t>
            </a:r>
          </a:p>
        </p:txBody>
      </p:sp>
      <p:sp>
        <p:nvSpPr>
          <p:cNvPr id="600" name="Shape 600"/>
          <p:cNvSpPr/>
          <p:nvPr/>
        </p:nvSpPr>
        <p:spPr>
          <a:xfrm>
            <a:off x="4520951" y="5805264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use B</a:t>
            </a:r>
          </a:p>
        </p:txBody>
      </p:sp>
      <p:sp>
        <p:nvSpPr>
          <p:cNvPr id="601" name="Shape 601"/>
          <p:cNvSpPr/>
          <p:nvPr/>
        </p:nvSpPr>
        <p:spPr>
          <a:xfrm>
            <a:off x="7473279" y="5373216"/>
            <a:ext cx="1728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specialize B</a:t>
            </a:r>
          </a:p>
        </p:txBody>
      </p:sp>
      <p:sp>
        <p:nvSpPr>
          <p:cNvPr id="602" name="Shape 602"/>
          <p:cNvSpPr/>
          <p:nvPr/>
        </p:nvSpPr>
        <p:spPr>
          <a:xfrm>
            <a:off x="7473279" y="5805264"/>
            <a:ext cx="1800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implements B</a:t>
            </a:r>
          </a:p>
        </p:txBody>
      </p:sp>
      <p:cxnSp>
        <p:nvCxnSpPr>
          <p:cNvPr id="603" name="Shape 603"/>
          <p:cNvCxnSpPr>
            <a:stCxn id="604" idx="2"/>
            <a:endCxn id="546" idx="0"/>
          </p:cNvCxnSpPr>
          <p:nvPr/>
        </p:nvCxnSpPr>
        <p:spPr>
          <a:xfrm>
            <a:off x="4851235" y="2083570"/>
            <a:ext cx="0" cy="6687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604" name="Shape 604"/>
          <p:cNvSpPr/>
          <p:nvPr/>
        </p:nvSpPr>
        <p:spPr>
          <a:xfrm>
            <a:off x="4193785" y="1507570"/>
            <a:ext cx="1314900" cy="57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</a:p>
        </p:txBody>
      </p:sp>
      <p:sp>
        <p:nvSpPr>
          <p:cNvPr id="605" name="Shape 605"/>
          <p:cNvSpPr/>
          <p:nvPr/>
        </p:nvSpPr>
        <p:spPr>
          <a:xfrm>
            <a:off x="4193785" y="1277144"/>
            <a:ext cx="7232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ko" sz="1100" i="1">
                <a:solidFill>
                  <a:srgbClr val="0C0C0C"/>
                </a:solidFill>
              </a:rPr>
              <a:t>Pkg</a:t>
            </a: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606" name="Shape 606"/>
          <p:cNvCxnSpPr>
            <a:stCxn id="547" idx="3"/>
            <a:endCxn id="543" idx="1"/>
          </p:cNvCxnSpPr>
          <p:nvPr/>
        </p:nvCxnSpPr>
        <p:spPr>
          <a:xfrm rot="10800000" flipH="1">
            <a:off x="5410205" y="3263963"/>
            <a:ext cx="910800" cy="66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607" name="Shape 607"/>
          <p:cNvCxnSpPr>
            <a:stCxn id="604" idx="3"/>
            <a:endCxn id="541" idx="0"/>
          </p:cNvCxnSpPr>
          <p:nvPr/>
        </p:nvCxnSpPr>
        <p:spPr>
          <a:xfrm>
            <a:off x="5508685" y="1795570"/>
            <a:ext cx="1371300" cy="949800"/>
          </a:xfrm>
          <a:prstGeom prst="bentConnector2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2443800" y="1918350"/>
            <a:ext cx="1310699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MQTT Adaptor</a:t>
            </a:r>
          </a:p>
        </p:txBody>
      </p:sp>
      <p:sp>
        <p:nvSpPr>
          <p:cNvPr id="613" name="Shape 613"/>
          <p:cNvSpPr/>
          <p:nvPr/>
        </p:nvSpPr>
        <p:spPr>
          <a:xfrm>
            <a:off x="638225" y="2692025"/>
            <a:ext cx="3551099" cy="88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758420" y="2780675"/>
            <a:ext cx="582899" cy="352499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5" name="Shape 615"/>
          <p:cNvCxnSpPr/>
          <p:nvPr/>
        </p:nvCxnSpPr>
        <p:spPr>
          <a:xfrm>
            <a:off x="2701625" y="2944650"/>
            <a:ext cx="3245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16" name="Shape 616"/>
          <p:cNvSpPr txBox="1"/>
          <p:nvPr/>
        </p:nvSpPr>
        <p:spPr>
          <a:xfrm>
            <a:off x="24528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9862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157800" y="2753925"/>
            <a:ext cx="9570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A is allowed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000"/>
              <a:t>  to use B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385012" y="2692025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Middleware Layer</a:t>
            </a:r>
          </a:p>
        </p:txBody>
      </p:sp>
      <p:cxnSp>
        <p:nvCxnSpPr>
          <p:cNvPr id="620" name="Shape 620"/>
          <p:cNvCxnSpPr/>
          <p:nvPr/>
        </p:nvCxnSpPr>
        <p:spPr>
          <a:xfrm>
            <a:off x="1711300" y="11495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21" name="Shape 621"/>
          <p:cNvCxnSpPr/>
          <p:nvPr/>
        </p:nvCxnSpPr>
        <p:spPr>
          <a:xfrm>
            <a:off x="3082900" y="11495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22" name="Shape 622"/>
          <p:cNvSpPr txBox="1"/>
          <p:nvPr/>
        </p:nvSpPr>
        <p:spPr>
          <a:xfrm>
            <a:off x="13850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Abstract Layer</a:t>
            </a:r>
          </a:p>
        </p:txBody>
      </p:sp>
      <p:sp>
        <p:nvSpPr>
          <p:cNvPr id="623" name="Shape 623"/>
          <p:cNvSpPr/>
          <p:nvPr/>
        </p:nvSpPr>
        <p:spPr>
          <a:xfrm>
            <a:off x="1073162" y="1927475"/>
            <a:ext cx="12858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Arduino Driver</a:t>
            </a:r>
          </a:p>
        </p:txBody>
      </p:sp>
      <p:sp>
        <p:nvSpPr>
          <p:cNvPr id="624" name="Shape 624"/>
          <p:cNvSpPr/>
          <p:nvPr/>
        </p:nvSpPr>
        <p:spPr>
          <a:xfrm>
            <a:off x="758420" y="3161675"/>
            <a:ext cx="582899" cy="3524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511020" y="3161675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30614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Concrete Layer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3200" y="1101650"/>
            <a:ext cx="1285800" cy="42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Controller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(HAL)</a:t>
            </a:r>
          </a:p>
        </p:txBody>
      </p:sp>
      <p:sp>
        <p:nvSpPr>
          <p:cNvPr id="628" name="Shape 628"/>
          <p:cNvSpPr/>
          <p:nvPr/>
        </p:nvSpPr>
        <p:spPr>
          <a:xfrm>
            <a:off x="2468575" y="1092375"/>
            <a:ext cx="1285800" cy="42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Network</a:t>
            </a:r>
            <a:br>
              <a:rPr lang="ko" sz="1200"/>
            </a:br>
            <a:r>
              <a:rPr lang="ko" sz="1200"/>
              <a:t>Manager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629" name="Shape 629"/>
          <p:cNvCxnSpPr/>
          <p:nvPr/>
        </p:nvCxnSpPr>
        <p:spPr>
          <a:xfrm>
            <a:off x="1711300" y="3113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30" name="Shape 630"/>
          <p:cNvCxnSpPr/>
          <p:nvPr/>
        </p:nvCxnSpPr>
        <p:spPr>
          <a:xfrm>
            <a:off x="3082900" y="3113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1073200" y="263300"/>
            <a:ext cx="26811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Manager</a:t>
            </a:r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3494200" y="3120825"/>
            <a:ext cx="14496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MQTT Adaptor</a:t>
            </a:r>
          </a:p>
        </p:txBody>
      </p:sp>
      <p:sp>
        <p:nvSpPr>
          <p:cNvPr id="637" name="Shape 637"/>
          <p:cNvSpPr/>
          <p:nvPr/>
        </p:nvSpPr>
        <p:spPr>
          <a:xfrm>
            <a:off x="907032" y="4175160"/>
            <a:ext cx="4346455" cy="110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18427" y="4330660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9" name="Shape 639"/>
          <p:cNvCxnSpPr/>
          <p:nvPr/>
        </p:nvCxnSpPr>
        <p:spPr>
          <a:xfrm>
            <a:off x="2961632" y="4418435"/>
            <a:ext cx="324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0" name="Shape 640"/>
          <p:cNvSpPr txBox="1"/>
          <p:nvPr/>
        </p:nvSpPr>
        <p:spPr>
          <a:xfrm>
            <a:off x="2712807" y="42277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246207" y="42277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645032" y="4246385"/>
            <a:ext cx="67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Module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000"/>
              <a:t>Instance</a:t>
            </a:r>
          </a:p>
        </p:txBody>
      </p:sp>
      <p:sp>
        <p:nvSpPr>
          <p:cNvPr id="643" name="Shape 643"/>
          <p:cNvSpPr/>
          <p:nvPr/>
        </p:nvSpPr>
        <p:spPr>
          <a:xfrm>
            <a:off x="3494200" y="2143950"/>
            <a:ext cx="1449600" cy="5321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Publish-Subscribe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Interface</a:t>
            </a:r>
          </a:p>
        </p:txBody>
      </p:sp>
      <p:sp>
        <p:nvSpPr>
          <p:cNvPr id="644" name="Shape 644"/>
          <p:cNvSpPr/>
          <p:nvPr/>
        </p:nvSpPr>
        <p:spPr>
          <a:xfrm>
            <a:off x="1805775" y="2143950"/>
            <a:ext cx="1552499" cy="5321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Emerging Protocol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Bridge (e.g BT)</a:t>
            </a:r>
          </a:p>
        </p:txBody>
      </p:sp>
      <p:cxnSp>
        <p:nvCxnSpPr>
          <p:cNvPr id="645" name="Shape 645"/>
          <p:cNvCxnSpPr/>
          <p:nvPr/>
        </p:nvCxnSpPr>
        <p:spPr>
          <a:xfrm>
            <a:off x="4198250" y="2681187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6" name="Shape 646"/>
          <p:cNvSpPr/>
          <p:nvPr/>
        </p:nvSpPr>
        <p:spPr>
          <a:xfrm>
            <a:off x="1805775" y="1280025"/>
            <a:ext cx="31380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Network Broker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2538050" y="1708712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8" name="Shape 648"/>
          <p:cNvCxnSpPr/>
          <p:nvPr/>
        </p:nvCxnSpPr>
        <p:spPr>
          <a:xfrm>
            <a:off x="4214450" y="1708712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9" name="Shape 649"/>
          <p:cNvSpPr/>
          <p:nvPr/>
        </p:nvSpPr>
        <p:spPr>
          <a:xfrm>
            <a:off x="747350" y="1924960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-110350" y="1956225"/>
            <a:ext cx="8957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100"/>
              <a:t>Slave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100"/>
              <a:t>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100"/>
              <a:t>(Emerging Protocol)</a:t>
            </a:r>
          </a:p>
        </p:txBody>
      </p:sp>
      <p:cxnSp>
        <p:nvCxnSpPr>
          <p:cNvPr id="651" name="Shape 651"/>
          <p:cNvCxnSpPr>
            <a:stCxn id="649" idx="1"/>
          </p:cNvCxnSpPr>
          <p:nvPr/>
        </p:nvCxnSpPr>
        <p:spPr>
          <a:xfrm>
            <a:off x="1014050" y="2410060"/>
            <a:ext cx="83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652" name="Shape 652"/>
          <p:cNvCxnSpPr/>
          <p:nvPr/>
        </p:nvCxnSpPr>
        <p:spPr>
          <a:xfrm>
            <a:off x="4943775" y="3387639"/>
            <a:ext cx="7199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653" name="Shape 653"/>
          <p:cNvSpPr/>
          <p:nvPr/>
        </p:nvSpPr>
        <p:spPr>
          <a:xfrm rot="10800000">
            <a:off x="5700162" y="2923345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003250" y="2923575"/>
            <a:ext cx="5828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300"/>
              <a:t>User App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2961632" y="4723235"/>
            <a:ext cx="324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656" name="Shape 656"/>
          <p:cNvSpPr txBox="1"/>
          <p:nvPr/>
        </p:nvSpPr>
        <p:spPr>
          <a:xfrm>
            <a:off x="2712807" y="45325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246207" y="45325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404816" y="4560861"/>
            <a:ext cx="1619268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 dirty="0"/>
              <a:t>: </a:t>
            </a:r>
            <a:r>
              <a:rPr lang="en-US" altLang="ko" sz="1000" dirty="0" smtClean="0"/>
              <a:t>A communicates with B  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altLang="ko" sz="1000" dirty="0"/>
              <a:t> </a:t>
            </a:r>
            <a:r>
              <a:rPr lang="en-US" altLang="ko" sz="1000" dirty="0" smtClean="0"/>
              <a:t> </a:t>
            </a:r>
            <a:r>
              <a:rPr lang="en-US" altLang="ko" sz="1000" dirty="0" smtClean="0"/>
              <a:t>by Event</a:t>
            </a:r>
            <a:endParaRPr lang="ko" sz="1000" dirty="0"/>
          </a:p>
        </p:txBody>
      </p:sp>
      <p:cxnSp>
        <p:nvCxnSpPr>
          <p:cNvPr id="659" name="Shape 659"/>
          <p:cNvCxnSpPr/>
          <p:nvPr/>
        </p:nvCxnSpPr>
        <p:spPr>
          <a:xfrm>
            <a:off x="2804957" y="5074285"/>
            <a:ext cx="62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660" name="Shape 660"/>
          <p:cNvSpPr txBox="1"/>
          <p:nvPr/>
        </p:nvSpPr>
        <p:spPr>
          <a:xfrm>
            <a:off x="3429907" y="4894010"/>
            <a:ext cx="14933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Emerging Protocol  </a:t>
            </a:r>
          </a:p>
        </p:txBody>
      </p:sp>
      <p:sp>
        <p:nvSpPr>
          <p:cNvPr id="661" name="Shape 661"/>
          <p:cNvSpPr/>
          <p:nvPr/>
        </p:nvSpPr>
        <p:spPr>
          <a:xfrm>
            <a:off x="1673575" y="805400"/>
            <a:ext cx="3375600" cy="1942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1706050" y="734700"/>
            <a:ext cx="33432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Network Manager in Master 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(WIFI and Emerging Protocol)</a:t>
            </a:r>
          </a:p>
        </p:txBody>
      </p:sp>
      <p:sp>
        <p:nvSpPr>
          <p:cNvPr id="663" name="Shape 663"/>
          <p:cNvSpPr/>
          <p:nvPr/>
        </p:nvSpPr>
        <p:spPr>
          <a:xfrm rot="5400000">
            <a:off x="1808050" y="-39739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394200" y="45300"/>
            <a:ext cx="1094400" cy="26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100"/>
              <a:t>SA Manager</a:t>
            </a:r>
          </a:p>
        </p:txBody>
      </p:sp>
      <p:cxnSp>
        <p:nvCxnSpPr>
          <p:cNvPr id="665" name="Shape 665"/>
          <p:cNvCxnSpPr>
            <a:stCxn id="663" idx="1"/>
          </p:cNvCxnSpPr>
          <p:nvPr/>
        </p:nvCxnSpPr>
        <p:spPr>
          <a:xfrm>
            <a:off x="1941400" y="578710"/>
            <a:ext cx="0" cy="71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6" name="Shape 666"/>
          <p:cNvSpPr/>
          <p:nvPr/>
        </p:nvSpPr>
        <p:spPr>
          <a:xfrm>
            <a:off x="1018427" y="4787860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1645032" y="4627385"/>
            <a:ext cx="9701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SA Network Manager Boundary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907" y="4256060"/>
            <a:ext cx="1410899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A call 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2049700" y="3695150"/>
            <a:ext cx="5573400" cy="15953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049700" y="611825"/>
            <a:ext cx="5540699" cy="4955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Event Bus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2893250" y="38677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978150" y="3307450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619350" y="3867725"/>
            <a:ext cx="2764400" cy="335400"/>
            <a:chOff x="1580950" y="5544500"/>
            <a:chExt cx="2764400" cy="335400"/>
          </a:xfrm>
        </p:grpSpPr>
        <p:cxnSp>
          <p:nvCxnSpPr>
            <p:cNvPr id="678" name="Shape 678"/>
            <p:cNvCxnSpPr/>
            <p:nvPr/>
          </p:nvCxnSpPr>
          <p:spPr>
            <a:xfrm>
              <a:off x="1847650" y="5712200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15809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13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2526150" y="55445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event to B</a:t>
              </a:r>
            </a:p>
          </p:txBody>
        </p:sp>
      </p:grpSp>
      <p:sp>
        <p:nvSpPr>
          <p:cNvPr id="682" name="Shape 682"/>
          <p:cNvSpPr txBox="1"/>
          <p:nvPr/>
        </p:nvSpPr>
        <p:spPr>
          <a:xfrm>
            <a:off x="41971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390350" y="1148125"/>
            <a:ext cx="0" cy="1268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4" name="Shape 684"/>
          <p:cNvSpPr txBox="1"/>
          <p:nvPr/>
        </p:nvSpPr>
        <p:spPr>
          <a:xfrm>
            <a:off x="6805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685" name="Shape 685"/>
          <p:cNvGrpSpPr/>
          <p:nvPr/>
        </p:nvGrpSpPr>
        <p:grpSpPr>
          <a:xfrm>
            <a:off x="4604594" y="4385225"/>
            <a:ext cx="3149675" cy="335400"/>
            <a:chOff x="1580950" y="6671600"/>
            <a:chExt cx="2636815" cy="335400"/>
          </a:xfrm>
        </p:grpSpPr>
        <p:cxnSp>
          <p:nvCxnSpPr>
            <p:cNvPr id="686" name="Shape 686"/>
            <p:cNvCxnSpPr>
              <a:endCxn id="687" idx="1"/>
            </p:cNvCxnSpPr>
            <p:nvPr/>
          </p:nvCxnSpPr>
          <p:spPr>
            <a:xfrm>
              <a:off x="1783750" y="6839300"/>
              <a:ext cx="387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stealth" w="lg" len="lg"/>
            </a:ln>
          </p:spPr>
        </p:cxnSp>
        <p:sp>
          <p:nvSpPr>
            <p:cNvPr id="688" name="Shape 688"/>
            <p:cNvSpPr txBox="1"/>
            <p:nvPr/>
          </p:nvSpPr>
          <p:spPr>
            <a:xfrm>
              <a:off x="15809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21713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2398565" y="66716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B receive  event from  A</a:t>
              </a:r>
            </a:p>
          </p:txBody>
        </p:sp>
      </p:grpSp>
      <p:sp>
        <p:nvSpPr>
          <p:cNvPr id="690" name="Shape 690"/>
          <p:cNvSpPr txBox="1"/>
          <p:nvPr/>
        </p:nvSpPr>
        <p:spPr>
          <a:xfrm>
            <a:off x="2893250" y="43249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Application</a:t>
            </a:r>
          </a:p>
        </p:txBody>
      </p:sp>
      <p:sp>
        <p:nvSpPr>
          <p:cNvPr id="691" name="Shape 691"/>
          <p:cNvSpPr/>
          <p:nvPr/>
        </p:nvSpPr>
        <p:spPr>
          <a:xfrm>
            <a:off x="2122825" y="4388275"/>
            <a:ext cx="738299" cy="33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122825" y="3867725"/>
            <a:ext cx="701699" cy="3650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5365250" y="2446175"/>
            <a:ext cx="2186999" cy="60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ID=0001</a:t>
            </a:r>
          </a:p>
        </p:txBody>
      </p:sp>
      <p:sp>
        <p:nvSpPr>
          <p:cNvPr id="694" name="Shape 694"/>
          <p:cNvSpPr/>
          <p:nvPr/>
        </p:nvSpPr>
        <p:spPr>
          <a:xfrm>
            <a:off x="2122825" y="4863775"/>
            <a:ext cx="2121599" cy="335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4340200" y="48265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Event Bus</a:t>
            </a:r>
          </a:p>
        </p:txBody>
      </p:sp>
      <p:cxnSp>
        <p:nvCxnSpPr>
          <p:cNvPr id="696" name="Shape 696"/>
          <p:cNvCxnSpPr/>
          <p:nvPr/>
        </p:nvCxnSpPr>
        <p:spPr>
          <a:xfrm>
            <a:off x="4136125" y="1136075"/>
            <a:ext cx="0" cy="1268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/>
          <p:nvPr/>
        </p:nvCxnSpPr>
        <p:spPr>
          <a:xfrm>
            <a:off x="7339575" y="1087300"/>
            <a:ext cx="0" cy="1456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98" name="Shape 698"/>
          <p:cNvSpPr/>
          <p:nvPr/>
        </p:nvSpPr>
        <p:spPr>
          <a:xfrm>
            <a:off x="2049700" y="2433875"/>
            <a:ext cx="2290499" cy="55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Application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7097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700" name="Shape 700"/>
          <p:cNvCxnSpPr/>
          <p:nvPr/>
        </p:nvCxnSpPr>
        <p:spPr>
          <a:xfrm rot="10800000">
            <a:off x="5684050" y="1111475"/>
            <a:ext cx="0" cy="1377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1" name="Shape 701"/>
          <p:cNvSpPr txBox="1"/>
          <p:nvPr/>
        </p:nvSpPr>
        <p:spPr>
          <a:xfrm>
            <a:off x="25969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045500" y="5124675"/>
            <a:ext cx="5856000" cy="110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065281" y="2537287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IoT Server Runtime</a:t>
            </a:r>
          </a:p>
        </p:txBody>
      </p:sp>
      <p:sp>
        <p:nvSpPr>
          <p:cNvPr id="66" name="Shape 66"/>
          <p:cNvSpPr/>
          <p:nvPr/>
        </p:nvSpPr>
        <p:spPr>
          <a:xfrm>
            <a:off x="4649603" y="3920946"/>
            <a:ext cx="10358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SA Node</a:t>
            </a:r>
          </a:p>
        </p:txBody>
      </p:sp>
      <p:sp>
        <p:nvSpPr>
          <p:cNvPr id="67" name="Shape 67"/>
          <p:cNvSpPr/>
          <p:nvPr/>
        </p:nvSpPr>
        <p:spPr>
          <a:xfrm>
            <a:off x="2065281" y="4083383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User App</a:t>
            </a:r>
          </a:p>
        </p:txBody>
      </p:sp>
      <p:sp>
        <p:nvSpPr>
          <p:cNvPr id="68" name="Shape 68"/>
          <p:cNvSpPr/>
          <p:nvPr/>
        </p:nvSpPr>
        <p:spPr>
          <a:xfrm>
            <a:off x="2065281" y="1190625"/>
            <a:ext cx="3744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Event Bus</a:t>
            </a:r>
          </a:p>
        </p:txBody>
      </p:sp>
      <p:cxnSp>
        <p:nvCxnSpPr>
          <p:cNvPr id="69" name="Shape 69"/>
          <p:cNvCxnSpPr/>
          <p:nvPr/>
        </p:nvCxnSpPr>
        <p:spPr>
          <a:xfrm rot="10800000">
            <a:off x="5396150" y="1788312"/>
            <a:ext cx="0" cy="211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70" name="Shape 70"/>
          <p:cNvCxnSpPr/>
          <p:nvPr/>
        </p:nvCxnSpPr>
        <p:spPr>
          <a:xfrm rot="10800000">
            <a:off x="2583340" y="1797487"/>
            <a:ext cx="0" cy="73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71" name="Shape 71"/>
          <p:cNvCxnSpPr>
            <a:endCxn id="65" idx="2"/>
          </p:cNvCxnSpPr>
          <p:nvPr/>
        </p:nvCxnSpPr>
        <p:spPr>
          <a:xfrm rot="10800000">
            <a:off x="2583231" y="3136687"/>
            <a:ext cx="0" cy="784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" name="Shape 72"/>
          <p:cNvSpPr/>
          <p:nvPr/>
        </p:nvSpPr>
        <p:spPr>
          <a:xfrm>
            <a:off x="161925" y="2360056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3rd Party App/Service MashUp</a:t>
            </a:r>
            <a:br>
              <a:rPr lang="ko" sz="1300"/>
            </a:br>
            <a:r>
              <a:rPr lang="ko" sz="1300"/>
              <a:t>(VAR)</a:t>
            </a:r>
          </a:p>
        </p:txBody>
      </p:sp>
      <p:cxnSp>
        <p:nvCxnSpPr>
          <p:cNvPr id="73" name="Shape 73"/>
          <p:cNvCxnSpPr>
            <a:endCxn id="65" idx="1"/>
          </p:cNvCxnSpPr>
          <p:nvPr/>
        </p:nvCxnSpPr>
        <p:spPr>
          <a:xfrm>
            <a:off x="1447881" y="2836987"/>
            <a:ext cx="617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1449075" y="5388750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med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3430516" y="1788246"/>
            <a:ext cx="0" cy="213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76" name="Shape 76"/>
          <p:cNvSpPr/>
          <p:nvPr/>
        </p:nvSpPr>
        <p:spPr>
          <a:xfrm>
            <a:off x="4151062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003700" y="5709425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79" name="Shape 79"/>
          <p:cNvSpPr/>
          <p:nvPr/>
        </p:nvSpPr>
        <p:spPr>
          <a:xfrm>
            <a:off x="1171050" y="2351885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5400000">
            <a:off x="2829825" y="3242712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5034200" y="3242712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253150" y="5217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4072350" y="5221050"/>
            <a:ext cx="2764400" cy="335400"/>
            <a:chOff x="2038150" y="5468300"/>
            <a:chExt cx="2764400" cy="335400"/>
          </a:xfrm>
        </p:grpSpPr>
        <p:cxnSp>
          <p:nvCxnSpPr>
            <p:cNvPr id="84" name="Shape 84"/>
            <p:cNvCxnSpPr/>
            <p:nvPr/>
          </p:nvCxnSpPr>
          <p:spPr>
            <a:xfrm>
              <a:off x="2304850" y="5636000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stealth" w="lg" len="med"/>
              <a:tailEnd type="stealth" w="lg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20381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 dirty="0"/>
                <a:t>A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6285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 dirty="0"/>
                <a:t>B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 dirty="0"/>
                <a:t>A </a:t>
              </a:r>
              <a:r>
                <a:rPr lang="en-US" altLang="ko" sz="1200" dirty="0" smtClean="0"/>
                <a:t>communicates with </a:t>
              </a:r>
              <a:r>
                <a:rPr lang="ko" sz="1200" dirty="0" smtClean="0"/>
                <a:t>B</a:t>
              </a:r>
              <a:r>
                <a:rPr lang="en-US" altLang="ko" sz="1200" dirty="0" smtClean="0"/>
                <a:t> by </a:t>
              </a:r>
              <a:r>
                <a:rPr lang="en-US" altLang="ko" sz="1200" dirty="0" err="1" smtClean="0"/>
                <a:t>Evnet</a:t>
              </a:r>
              <a:endParaRPr lang="ko" sz="1200" dirty="0"/>
            </a:p>
          </p:txBody>
        </p:sp>
      </p:grpSp>
      <p:sp>
        <p:nvSpPr>
          <p:cNvPr id="88" name="Shape 88"/>
          <p:cNvSpPr txBox="1"/>
          <p:nvPr/>
        </p:nvSpPr>
        <p:spPr>
          <a:xfrm>
            <a:off x="2276350" y="57094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IoT Server Boundary</a:t>
            </a:r>
          </a:p>
        </p:txBody>
      </p:sp>
      <p:sp>
        <p:nvSpPr>
          <p:cNvPr id="89" name="Shape 89"/>
          <p:cNvSpPr/>
          <p:nvPr/>
        </p:nvSpPr>
        <p:spPr>
          <a:xfrm>
            <a:off x="4649600" y="3933475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0"/>
            <a:endCxn id="65" idx="3"/>
          </p:cNvCxnSpPr>
          <p:nvPr/>
        </p:nvCxnSpPr>
        <p:spPr>
          <a:xfrm rot="5400000" flipH="1">
            <a:off x="3393800" y="2544325"/>
            <a:ext cx="1096500" cy="16818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1" name="Shape 91"/>
          <p:cNvSpPr/>
          <p:nvPr/>
        </p:nvSpPr>
        <p:spPr>
          <a:xfrm>
            <a:off x="1692600" y="918225"/>
            <a:ext cx="4377600" cy="2786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hape 144"/>
          <p:cNvCxnSpPr/>
          <p:nvPr/>
        </p:nvCxnSpPr>
        <p:spPr>
          <a:xfrm>
            <a:off x="3627325" y="5571987"/>
            <a:ext cx="369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360625" y="5404287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51025" y="5404287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305825" y="5404287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Data Access</a:t>
            </a:r>
          </a:p>
        </p:txBody>
      </p:sp>
      <p:sp>
        <p:nvSpPr>
          <p:cNvPr id="97" name="Shape 97"/>
          <p:cNvSpPr/>
          <p:nvPr/>
        </p:nvSpPr>
        <p:spPr>
          <a:xfrm>
            <a:off x="349375" y="383420"/>
            <a:ext cx="8210700" cy="3329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546500" y="2680925"/>
            <a:ext cx="2537699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Web </a:t>
            </a:r>
            <a:br>
              <a:rPr lang="ko" sz="1200"/>
            </a:br>
            <a:r>
              <a:rPr lang="ko" sz="1200"/>
              <a:t>Server</a:t>
            </a:r>
          </a:p>
        </p:txBody>
      </p:sp>
      <p:sp>
        <p:nvSpPr>
          <p:cNvPr id="99" name="Shape 99"/>
          <p:cNvSpPr/>
          <p:nvPr/>
        </p:nvSpPr>
        <p:spPr>
          <a:xfrm>
            <a:off x="1292350" y="1773775"/>
            <a:ext cx="5267400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100" name="Shape 100"/>
          <p:cNvSpPr/>
          <p:nvPr/>
        </p:nvSpPr>
        <p:spPr>
          <a:xfrm>
            <a:off x="1229784" y="4067282"/>
            <a:ext cx="2300700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User App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3019125" y="3267525"/>
            <a:ext cx="0" cy="802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2" name="Shape 102"/>
          <p:cNvSpPr/>
          <p:nvPr/>
        </p:nvSpPr>
        <p:spPr>
          <a:xfrm>
            <a:off x="4167837" y="4230426"/>
            <a:ext cx="1112999" cy="725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cxnSp>
        <p:nvCxnSpPr>
          <p:cNvPr id="103" name="Shape 103"/>
          <p:cNvCxnSpPr/>
          <p:nvPr/>
        </p:nvCxnSpPr>
        <p:spPr>
          <a:xfrm flipH="1" flipV="1">
            <a:off x="4635810" y="1441451"/>
            <a:ext cx="0" cy="3423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04" name="Shape 104"/>
          <p:cNvSpPr/>
          <p:nvPr/>
        </p:nvSpPr>
        <p:spPr>
          <a:xfrm>
            <a:off x="5819255" y="4078025"/>
            <a:ext cx="1034999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4655096" y="3288725"/>
            <a:ext cx="0" cy="789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6" name="Shape 106"/>
          <p:cNvCxnSpPr>
            <a:stCxn id="107" idx="0"/>
            <a:endCxn id="108" idx="3"/>
          </p:cNvCxnSpPr>
          <p:nvPr/>
        </p:nvCxnSpPr>
        <p:spPr>
          <a:xfrm rot="5400000" flipH="1">
            <a:off x="5074024" y="3097200"/>
            <a:ext cx="992700" cy="9726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336625" y="2379123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2142655" y="2400311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11" name="Shape 111"/>
          <p:cNvSpPr/>
          <p:nvPr/>
        </p:nvSpPr>
        <p:spPr>
          <a:xfrm>
            <a:off x="4102225" y="40792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>
            <a:stCxn id="113" idx="1"/>
            <a:endCxn id="114" idx="3"/>
          </p:cNvCxnSpPr>
          <p:nvPr/>
        </p:nvCxnSpPr>
        <p:spPr>
          <a:xfrm flipH="1">
            <a:off x="2439228" y="1128050"/>
            <a:ext cx="5799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/>
          <p:nvPr/>
        </p:nvSpPr>
        <p:spPr>
          <a:xfrm>
            <a:off x="7131710" y="1702662"/>
            <a:ext cx="1034999" cy="7476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User 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Store</a:t>
            </a:r>
          </a:p>
        </p:txBody>
      </p:sp>
      <p:cxnSp>
        <p:nvCxnSpPr>
          <p:cNvPr id="116" name="Shape 116"/>
          <p:cNvCxnSpPr>
            <a:stCxn id="115" idx="3"/>
            <a:endCxn id="117" idx="3"/>
          </p:cNvCxnSpPr>
          <p:nvPr/>
        </p:nvCxnSpPr>
        <p:spPr>
          <a:xfrm rot="5400000">
            <a:off x="6134360" y="1399812"/>
            <a:ext cx="464400" cy="25653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>
            <a:stCxn id="99" idx="3"/>
            <a:endCxn id="115" idx="2"/>
          </p:cNvCxnSpPr>
          <p:nvPr/>
        </p:nvCxnSpPr>
        <p:spPr>
          <a:xfrm>
            <a:off x="6559750" y="2076475"/>
            <a:ext cx="5721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19" name="Shape 119"/>
          <p:cNvSpPr/>
          <p:nvPr/>
        </p:nvSpPr>
        <p:spPr>
          <a:xfrm>
            <a:off x="7264525" y="2526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264525" y="2721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788850" y="28003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88837" y="29728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98372" y="851275"/>
            <a:ext cx="1034999" cy="7476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Sensor Data</a:t>
            </a:r>
            <a:br>
              <a:rPr lang="ko" sz="1200"/>
            </a:br>
            <a:r>
              <a:rPr lang="ko" sz="1200"/>
              <a:t>Store</a:t>
            </a:r>
          </a:p>
        </p:txBody>
      </p:sp>
      <p:sp>
        <p:nvSpPr>
          <p:cNvPr id="122" name="Shape 122"/>
          <p:cNvSpPr/>
          <p:nvPr/>
        </p:nvSpPr>
        <p:spPr>
          <a:xfrm rot="-5400000">
            <a:off x="2313874" y="3242100"/>
            <a:ext cx="248099" cy="18833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4521737" y="3361287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6203400" y="3541899"/>
            <a:ext cx="266699" cy="1229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909075" y="40798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33775" y="5257175"/>
            <a:ext cx="8313599" cy="148868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737350" y="5481600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7" name="Shape 127"/>
          <p:cNvSpPr/>
          <p:nvPr/>
        </p:nvSpPr>
        <p:spPr>
          <a:xfrm>
            <a:off x="6195375" y="5396798"/>
            <a:ext cx="676200" cy="308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987625" y="5396800"/>
            <a:ext cx="14625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62225" y="49497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41425" y="53101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 dirty="0"/>
              <a:t>Network Connection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877700" y="5905499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33" name="Shape 133"/>
          <p:cNvSpPr txBox="1"/>
          <p:nvPr/>
        </p:nvSpPr>
        <p:spPr>
          <a:xfrm>
            <a:off x="611000" y="5737799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201400" y="5737799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56199" y="5737799"/>
            <a:ext cx="1934076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 dirty="0"/>
              <a:t>A </a:t>
            </a:r>
            <a:r>
              <a:rPr lang="en-US" altLang="ko" sz="1200" dirty="0" smtClean="0"/>
              <a:t>communicates with </a:t>
            </a:r>
            <a:r>
              <a:rPr lang="ko" sz="1200" dirty="0" smtClean="0"/>
              <a:t>B</a:t>
            </a:r>
            <a:r>
              <a:rPr lang="en-US" altLang="ko" sz="1200" dirty="0" smtClean="0"/>
              <a:t> by Event</a:t>
            </a:r>
            <a:endParaRPr lang="ko" sz="1200" dirty="0"/>
          </a:p>
        </p:txBody>
      </p:sp>
      <p:sp>
        <p:nvSpPr>
          <p:cNvPr id="136" name="Shape 136"/>
          <p:cNvSpPr txBox="1"/>
          <p:nvPr/>
        </p:nvSpPr>
        <p:spPr>
          <a:xfrm>
            <a:off x="1555025" y="6188629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IoT Server Runtime Boundary</a:t>
            </a:r>
          </a:p>
        </p:txBody>
      </p:sp>
      <p:sp>
        <p:nvSpPr>
          <p:cNvPr id="137" name="Shape 137"/>
          <p:cNvSpPr/>
          <p:nvPr/>
        </p:nvSpPr>
        <p:spPr>
          <a:xfrm>
            <a:off x="2952025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381650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56675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522400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472675" y="5838897"/>
            <a:ext cx="659099" cy="388199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2" name="Shape 142"/>
          <p:cNvSpPr txBox="1"/>
          <p:nvPr/>
        </p:nvSpPr>
        <p:spPr>
          <a:xfrm>
            <a:off x="4309175" y="5830597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RDBMS Database </a:t>
            </a:r>
          </a:p>
        </p:txBody>
      </p:sp>
      <p:cxnSp>
        <p:nvCxnSpPr>
          <p:cNvPr id="148" name="Shape 148"/>
          <p:cNvCxnSpPr>
            <a:stCxn id="98" idx="1"/>
            <a:endCxn id="149" idx="2"/>
          </p:cNvCxnSpPr>
          <p:nvPr/>
        </p:nvCxnSpPr>
        <p:spPr>
          <a:xfrm rot="10800000">
            <a:off x="1322200" y="1153925"/>
            <a:ext cx="1224300" cy="1829700"/>
          </a:xfrm>
          <a:prstGeom prst="bentConnector3">
            <a:avLst>
              <a:gd name="adj1" fmla="val 119446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49" name="Shape 149"/>
          <p:cNvSpPr/>
          <p:nvPr/>
        </p:nvSpPr>
        <p:spPr>
          <a:xfrm>
            <a:off x="1322247" y="780175"/>
            <a:ext cx="1034999" cy="7476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Sensor Data Store</a:t>
            </a:r>
          </a:p>
        </p:txBody>
      </p:sp>
      <p:sp>
        <p:nvSpPr>
          <p:cNvPr id="114" name="Shape 114"/>
          <p:cNvSpPr/>
          <p:nvPr/>
        </p:nvSpPr>
        <p:spPr>
          <a:xfrm>
            <a:off x="2144012" y="10137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864912" y="17837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125012" y="1763062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019128" y="825350"/>
            <a:ext cx="3540599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Event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Manager</a:t>
            </a:r>
          </a:p>
        </p:txBody>
      </p:sp>
      <p:cxnSp>
        <p:nvCxnSpPr>
          <p:cNvPr id="154" name="Shape 154"/>
          <p:cNvCxnSpPr>
            <a:stCxn id="113" idx="3"/>
            <a:endCxn id="115" idx="1"/>
          </p:cNvCxnSpPr>
          <p:nvPr/>
        </p:nvCxnSpPr>
        <p:spPr>
          <a:xfrm>
            <a:off x="6559728" y="1128050"/>
            <a:ext cx="1089600" cy="5745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55" name="Shape 155"/>
          <p:cNvSpPr/>
          <p:nvPr/>
        </p:nvSpPr>
        <p:spPr>
          <a:xfrm>
            <a:off x="688900" y="6285966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195375" y="5843047"/>
            <a:ext cx="659099" cy="38819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7031875" y="5834747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NoSQL Database</a:t>
            </a:r>
          </a:p>
        </p:txBody>
      </p:sp>
      <p:cxnSp>
        <p:nvCxnSpPr>
          <p:cNvPr id="65" name="Shape 109"/>
          <p:cNvCxnSpPr/>
          <p:nvPr/>
        </p:nvCxnSpPr>
        <p:spPr>
          <a:xfrm rot="10800000">
            <a:off x="6462373" y="2405631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802860" y="1276404"/>
            <a:ext cx="5596199" cy="2466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20907" y="2663425"/>
            <a:ext cx="1714800" cy="58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Auth Manager</a:t>
            </a:r>
          </a:p>
        </p:txBody>
      </p:sp>
      <p:sp>
        <p:nvSpPr>
          <p:cNvPr id="164" name="Shape 164"/>
          <p:cNvSpPr/>
          <p:nvPr/>
        </p:nvSpPr>
        <p:spPr>
          <a:xfrm>
            <a:off x="2433458" y="4250312"/>
            <a:ext cx="21398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User App</a:t>
            </a:r>
          </a:p>
        </p:txBody>
      </p:sp>
      <p:cxnSp>
        <p:nvCxnSpPr>
          <p:cNvPr id="165" name="Shape 165"/>
          <p:cNvCxnSpPr>
            <a:endCxn id="166" idx="2"/>
          </p:cNvCxnSpPr>
          <p:nvPr/>
        </p:nvCxnSpPr>
        <p:spPr>
          <a:xfrm rot="10800000">
            <a:off x="4062182" y="3237633"/>
            <a:ext cx="0" cy="101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7" name="Shape 167"/>
          <p:cNvSpPr/>
          <p:nvPr/>
        </p:nvSpPr>
        <p:spPr>
          <a:xfrm>
            <a:off x="4832039" y="4396071"/>
            <a:ext cx="1035299" cy="699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sp>
        <p:nvSpPr>
          <p:cNvPr id="168" name="Shape 168"/>
          <p:cNvSpPr/>
          <p:nvPr/>
        </p:nvSpPr>
        <p:spPr>
          <a:xfrm>
            <a:off x="6382511" y="4249120"/>
            <a:ext cx="9626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69" name="Shape 169"/>
          <p:cNvCxnSpPr>
            <a:stCxn id="170" idx="0"/>
            <a:endCxn id="171" idx="3"/>
          </p:cNvCxnSpPr>
          <p:nvPr/>
        </p:nvCxnSpPr>
        <p:spPr>
          <a:xfrm rot="5400000" flipH="1">
            <a:off x="5426083" y="3091379"/>
            <a:ext cx="1177500" cy="11415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2" name="Shape 172"/>
          <p:cNvSpPr/>
          <p:nvPr/>
        </p:nvSpPr>
        <p:spPr>
          <a:xfrm>
            <a:off x="2293385" y="1703066"/>
            <a:ext cx="1232400" cy="58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 Viewer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2781351" y="2286708"/>
            <a:ext cx="0" cy="19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4" name="Shape 174"/>
          <p:cNvSpPr/>
          <p:nvPr/>
        </p:nvSpPr>
        <p:spPr>
          <a:xfrm>
            <a:off x="4909561" y="425030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928850" y="2073141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6" name="Shape 176"/>
          <p:cNvCxnSpPr>
            <a:endCxn id="175" idx="2"/>
          </p:cNvCxnSpPr>
          <p:nvPr/>
        </p:nvCxnSpPr>
        <p:spPr>
          <a:xfrm rot="5400000" flipH="1">
            <a:off x="2877251" y="2482491"/>
            <a:ext cx="2011800" cy="1634100"/>
          </a:xfrm>
          <a:prstGeom prst="bentConnector3">
            <a:avLst>
              <a:gd name="adj1" fmla="val 3842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7" name="Shape 177"/>
          <p:cNvCxnSpPr>
            <a:stCxn id="172" idx="1"/>
            <a:endCxn id="178" idx="3"/>
          </p:cNvCxnSpPr>
          <p:nvPr/>
        </p:nvCxnSpPr>
        <p:spPr>
          <a:xfrm flipH="1">
            <a:off x="1312685" y="1994966"/>
            <a:ext cx="9807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>
            <a:endCxn id="180" idx="3"/>
          </p:cNvCxnSpPr>
          <p:nvPr/>
        </p:nvCxnSpPr>
        <p:spPr>
          <a:xfrm flipH="1">
            <a:off x="5443949" y="2906358"/>
            <a:ext cx="23271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80" name="Shape 180"/>
          <p:cNvSpPr/>
          <p:nvPr/>
        </p:nvSpPr>
        <p:spPr>
          <a:xfrm>
            <a:off x="5169449" y="2796708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169449" y="296302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3383816" y="3475326"/>
            <a:ext cx="239100" cy="17516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-5400000">
            <a:off x="5156638" y="3585248"/>
            <a:ext cx="257099" cy="14796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6735213" y="3753260"/>
            <a:ext cx="257099" cy="11435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448333" y="425087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839783" y="1811374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731821" y="454478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169449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448333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00239" y="188471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180402" y="208028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0" name="Shape 190"/>
          <p:cNvCxnSpPr>
            <a:stCxn id="189" idx="2"/>
            <a:endCxn id="163" idx="1"/>
          </p:cNvCxnSpPr>
          <p:nvPr/>
        </p:nvCxnSpPr>
        <p:spPr>
          <a:xfrm rot="-5400000" flipH="1">
            <a:off x="3191952" y="2426489"/>
            <a:ext cx="654600" cy="4032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>
            <a:off x="150550" y="1634749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0029" y="1520391"/>
            <a:ext cx="230699" cy="949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966131" y="2555768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Data Store</a:t>
            </a:r>
          </a:p>
        </p:txBody>
      </p:sp>
      <p:sp>
        <p:nvSpPr>
          <p:cNvPr id="194" name="Shape 194"/>
          <p:cNvSpPr/>
          <p:nvPr/>
        </p:nvSpPr>
        <p:spPr>
          <a:xfrm rot="10800000">
            <a:off x="7830299" y="2431982"/>
            <a:ext cx="230699" cy="949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38125" y="188472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924932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071744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6" name="Shape 196"/>
          <p:cNvCxnSpPr/>
          <p:nvPr/>
        </p:nvCxnSpPr>
        <p:spPr>
          <a:xfrm rot="10800000">
            <a:off x="5046841" y="3237458"/>
            <a:ext cx="0" cy="101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7" name="Shape 197"/>
          <p:cNvSpPr/>
          <p:nvPr/>
        </p:nvSpPr>
        <p:spPr>
          <a:xfrm>
            <a:off x="4097310" y="258200"/>
            <a:ext cx="962657" cy="583739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cxnSp>
        <p:nvCxnSpPr>
          <p:cNvPr id="198" name="Shape 198"/>
          <p:cNvCxnSpPr>
            <a:stCxn id="163" idx="0"/>
            <a:endCxn id="197" idx="2"/>
          </p:cNvCxnSpPr>
          <p:nvPr/>
        </p:nvCxnSpPr>
        <p:spPr>
          <a:xfrm rot="-5400000">
            <a:off x="3648607" y="1733125"/>
            <a:ext cx="1860000" cy="600"/>
          </a:xfrm>
          <a:prstGeom prst="bentConnector3">
            <a:avLst>
              <a:gd name="adj1" fmla="val 4916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9" name="Shape 199"/>
          <p:cNvSpPr/>
          <p:nvPr/>
        </p:nvSpPr>
        <p:spPr>
          <a:xfrm>
            <a:off x="766751" y="5239153"/>
            <a:ext cx="7732199" cy="138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1142108" y="5574854"/>
            <a:ext cx="538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6113411" y="5413149"/>
            <a:ext cx="628800" cy="29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850267" y="5413151"/>
            <a:ext cx="7641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00204" y="4880612"/>
            <a:ext cx="23604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89962" y="5409535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902612" y="6008328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Web Server Boundary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844082" y="5993033"/>
            <a:ext cx="1346399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07" name="Shape 207"/>
          <p:cNvSpPr/>
          <p:nvPr/>
        </p:nvSpPr>
        <p:spPr>
          <a:xfrm>
            <a:off x="6113410" y="6049658"/>
            <a:ext cx="628884" cy="297378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209" name="Shape 209"/>
          <p:cNvCxnSpPr/>
          <p:nvPr/>
        </p:nvCxnSpPr>
        <p:spPr>
          <a:xfrm>
            <a:off x="3830098" y="5574590"/>
            <a:ext cx="34404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582040" y="5412894"/>
            <a:ext cx="248057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131171" y="5412894"/>
            <a:ext cx="248057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461170" y="5412894"/>
            <a:ext cx="1692038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Data Access</a:t>
            </a:r>
          </a:p>
        </p:txBody>
      </p:sp>
      <p:sp>
        <p:nvSpPr>
          <p:cNvPr id="213" name="Shape 213"/>
          <p:cNvSpPr/>
          <p:nvPr/>
        </p:nvSpPr>
        <p:spPr>
          <a:xfrm>
            <a:off x="1097046" y="6008316"/>
            <a:ext cx="628800" cy="323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532082" y="1204625"/>
            <a:ext cx="6426599" cy="2664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878857" y="4191658"/>
            <a:ext cx="22329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220" name="Shape 220"/>
          <p:cNvSpPr/>
          <p:nvPr/>
        </p:nvSpPr>
        <p:spPr>
          <a:xfrm>
            <a:off x="1727540" y="1821098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Logger</a:t>
            </a:r>
          </a:p>
        </p:txBody>
      </p:sp>
      <p:cxnSp>
        <p:nvCxnSpPr>
          <p:cNvPr id="221" name="Shape 221"/>
          <p:cNvCxnSpPr>
            <a:stCxn id="222" idx="0"/>
            <a:endCxn id="223" idx="2"/>
          </p:cNvCxnSpPr>
          <p:nvPr/>
        </p:nvCxnSpPr>
        <p:spPr>
          <a:xfrm rot="10800000" flipH="1">
            <a:off x="3559308" y="3587584"/>
            <a:ext cx="2400" cy="68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224" name="Shape 224"/>
          <p:cNvSpPr/>
          <p:nvPr/>
        </p:nvSpPr>
        <p:spPr>
          <a:xfrm>
            <a:off x="4322374" y="1821048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Rule Manager</a:t>
            </a:r>
          </a:p>
        </p:txBody>
      </p:sp>
      <p:sp>
        <p:nvSpPr>
          <p:cNvPr id="225" name="Shape 225"/>
          <p:cNvSpPr/>
          <p:nvPr/>
        </p:nvSpPr>
        <p:spPr>
          <a:xfrm>
            <a:off x="6773118" y="1826110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Push</a:t>
            </a:r>
            <a:br>
              <a:rPr lang="ko"/>
            </a:br>
            <a:r>
              <a:rPr lang="ko"/>
              <a:t>Manager</a:t>
            </a:r>
          </a:p>
        </p:txBody>
      </p:sp>
      <p:sp>
        <p:nvSpPr>
          <p:cNvPr id="226" name="Shape 226"/>
          <p:cNvSpPr/>
          <p:nvPr/>
        </p:nvSpPr>
        <p:spPr>
          <a:xfrm>
            <a:off x="2376788" y="3279910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039609" y="1827331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 Broker</a:t>
            </a:r>
          </a:p>
        </p:txBody>
      </p:sp>
      <p:sp>
        <p:nvSpPr>
          <p:cNvPr id="228" name="Shape 228"/>
          <p:cNvSpPr/>
          <p:nvPr/>
        </p:nvSpPr>
        <p:spPr>
          <a:xfrm>
            <a:off x="3039559" y="203578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Weather</a:t>
            </a:r>
            <a:br>
              <a:rPr lang="ko"/>
            </a:br>
            <a:r>
              <a:rPr lang="ko"/>
              <a:t>Service</a:t>
            </a:r>
          </a:p>
        </p:txBody>
      </p:sp>
      <p:sp>
        <p:nvSpPr>
          <p:cNvPr id="229" name="Shape 229"/>
          <p:cNvSpPr/>
          <p:nvPr/>
        </p:nvSpPr>
        <p:spPr>
          <a:xfrm>
            <a:off x="6887047" y="203575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SMS Service</a:t>
            </a:r>
          </a:p>
        </p:txBody>
      </p:sp>
      <p:sp>
        <p:nvSpPr>
          <p:cNvPr id="230" name="Shape 230"/>
          <p:cNvSpPr/>
          <p:nvPr/>
        </p:nvSpPr>
        <p:spPr>
          <a:xfrm>
            <a:off x="8447308" y="279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685308" y="2968648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688323" y="203575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sp>
        <p:nvSpPr>
          <p:cNvPr id="233" name="Shape 233"/>
          <p:cNvSpPr/>
          <p:nvPr/>
        </p:nvSpPr>
        <p:spPr>
          <a:xfrm>
            <a:off x="683682" y="5035550"/>
            <a:ext cx="8313599" cy="1431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4" name="Shape 234"/>
          <p:cNvCxnSpPr/>
          <p:nvPr/>
        </p:nvCxnSpPr>
        <p:spPr>
          <a:xfrm>
            <a:off x="1087257" y="525997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med"/>
          </a:ln>
        </p:spPr>
      </p:cxnSp>
      <p:sp>
        <p:nvSpPr>
          <p:cNvPr id="235" name="Shape 235"/>
          <p:cNvSpPr/>
          <p:nvPr/>
        </p:nvSpPr>
        <p:spPr>
          <a:xfrm>
            <a:off x="6545282" y="5175173"/>
            <a:ext cx="676200" cy="308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337532" y="5175175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12132" y="466371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891332" y="50885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1227607" y="5580362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med"/>
          </a:ln>
        </p:spPr>
      </p:cxnSp>
      <p:sp>
        <p:nvSpPr>
          <p:cNvPr id="241" name="Shape 241"/>
          <p:cNvSpPr txBox="1"/>
          <p:nvPr/>
        </p:nvSpPr>
        <p:spPr>
          <a:xfrm>
            <a:off x="960907" y="541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551307" y="541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906107" y="5412662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A sends an event to B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904932" y="5729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Server Element Boundary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330882" y="60134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46" name="Shape 246"/>
          <p:cNvSpPr/>
          <p:nvPr/>
        </p:nvSpPr>
        <p:spPr>
          <a:xfrm>
            <a:off x="6545281" y="6072125"/>
            <a:ext cx="676188" cy="308393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7" name="Shape 247"/>
          <p:cNvSpPr/>
          <p:nvPr/>
        </p:nvSpPr>
        <p:spPr>
          <a:xfrm>
            <a:off x="4803520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77882" y="5602600"/>
            <a:ext cx="659099" cy="388199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9" name="Shape 249"/>
          <p:cNvSpPr txBox="1"/>
          <p:nvPr/>
        </p:nvSpPr>
        <p:spPr>
          <a:xfrm>
            <a:off x="4614382" y="55943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Data Repository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3977232" y="5350362"/>
            <a:ext cx="369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3710532" y="518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00932" y="518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655732" y="5182662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Data Access</a:t>
            </a:r>
          </a:p>
        </p:txBody>
      </p:sp>
      <p:sp>
        <p:nvSpPr>
          <p:cNvPr id="255" name="Shape 255"/>
          <p:cNvSpPr/>
          <p:nvPr/>
        </p:nvSpPr>
        <p:spPr>
          <a:xfrm rot="-5400000">
            <a:off x="3884140" y="2998806"/>
            <a:ext cx="222300" cy="26178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082367" y="3045317"/>
            <a:ext cx="958799" cy="54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Listener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422508" y="427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324" y="2224167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7" name="Shape 257"/>
          <p:cNvCxnSpPr>
            <a:stCxn id="220" idx="1"/>
            <a:endCxn id="258" idx="1"/>
          </p:cNvCxnSpPr>
          <p:nvPr/>
        </p:nvCxnSpPr>
        <p:spPr>
          <a:xfrm rot="10800000">
            <a:off x="1273640" y="2092298"/>
            <a:ext cx="453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59" name="Shape 259"/>
          <p:cNvSpPr/>
          <p:nvPr/>
        </p:nvSpPr>
        <p:spPr>
          <a:xfrm>
            <a:off x="138007" y="1757641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258" name="Shape 258"/>
          <p:cNvSpPr/>
          <p:nvPr/>
        </p:nvSpPr>
        <p:spPr>
          <a:xfrm>
            <a:off x="1043919" y="1651409"/>
            <a:ext cx="229800" cy="881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777348" y="44263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1" name="Shape 261"/>
          <p:cNvCxnSpPr>
            <a:stCxn id="262" idx="2"/>
            <a:endCxn id="263" idx="0"/>
          </p:cNvCxnSpPr>
          <p:nvPr/>
        </p:nvCxnSpPr>
        <p:spPr>
          <a:xfrm flipH="1">
            <a:off x="4770214" y="2369733"/>
            <a:ext cx="2400" cy="190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64" name="Shape 264"/>
          <p:cNvCxnSpPr>
            <a:stCxn id="265" idx="0"/>
            <a:endCxn id="232" idx="2"/>
          </p:cNvCxnSpPr>
          <p:nvPr/>
        </p:nvCxnSpPr>
        <p:spPr>
          <a:xfrm rot="5400000" flipH="1">
            <a:off x="6023259" y="854341"/>
            <a:ext cx="1111200" cy="822300"/>
          </a:xfrm>
          <a:prstGeom prst="bentConnector3">
            <a:avLst>
              <a:gd name="adj1" fmla="val 4869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6" name="Shape 266"/>
          <p:cNvCxnSpPr>
            <a:stCxn id="267" idx="0"/>
            <a:endCxn id="229" idx="2"/>
          </p:cNvCxnSpPr>
          <p:nvPr/>
        </p:nvCxnSpPr>
        <p:spPr>
          <a:xfrm rot="-5400000">
            <a:off x="6805985" y="1270478"/>
            <a:ext cx="1121700" cy="600"/>
          </a:xfrm>
          <a:prstGeom prst="bentConnector3">
            <a:avLst>
              <a:gd name="adj1" fmla="val 4870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8" name="Shape 268"/>
          <p:cNvSpPr/>
          <p:nvPr/>
        </p:nvSpPr>
        <p:spPr>
          <a:xfrm>
            <a:off x="5834746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229735" y="1831628"/>
            <a:ext cx="2736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>
            <a:stCxn id="223" idx="0"/>
            <a:endCxn id="220" idx="2"/>
          </p:cNvCxnSpPr>
          <p:nvPr/>
        </p:nvCxnSpPr>
        <p:spPr>
          <a:xfrm rot="5400000" flipH="1">
            <a:off x="2543417" y="2026967"/>
            <a:ext cx="681900" cy="135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0" name="Shape 270"/>
          <p:cNvCxnSpPr>
            <a:stCxn id="223" idx="0"/>
            <a:endCxn id="225" idx="2"/>
          </p:cNvCxnSpPr>
          <p:nvPr/>
        </p:nvCxnSpPr>
        <p:spPr>
          <a:xfrm rot="-5400000">
            <a:off x="5068817" y="861467"/>
            <a:ext cx="676800" cy="36908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1" name="Shape 271"/>
          <p:cNvCxnSpPr>
            <a:stCxn id="223" idx="0"/>
            <a:endCxn id="247" idx="2"/>
          </p:cNvCxnSpPr>
          <p:nvPr/>
        </p:nvCxnSpPr>
        <p:spPr>
          <a:xfrm rot="-5400000">
            <a:off x="3913217" y="2018267"/>
            <a:ext cx="675600" cy="13785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2" name="Shape 262"/>
          <p:cNvSpPr/>
          <p:nvPr/>
        </p:nvSpPr>
        <p:spPr>
          <a:xfrm>
            <a:off x="4635814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633264" y="4273995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337532" y="5594287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Thread</a:t>
            </a:r>
          </a:p>
        </p:txBody>
      </p:sp>
      <p:sp>
        <p:nvSpPr>
          <p:cNvPr id="273" name="Shape 273"/>
          <p:cNvSpPr/>
          <p:nvPr/>
        </p:nvSpPr>
        <p:spPr>
          <a:xfrm>
            <a:off x="6545282" y="5594285"/>
            <a:ext cx="676200" cy="30839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514928" y="1852864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dirty="0"/>
              <a:t>User Data Store</a:t>
            </a:r>
          </a:p>
        </p:txBody>
      </p:sp>
      <p:sp>
        <p:nvSpPr>
          <p:cNvPr id="275" name="Shape 275"/>
          <p:cNvSpPr/>
          <p:nvPr/>
        </p:nvSpPr>
        <p:spPr>
          <a:xfrm rot="10800000">
            <a:off x="8348854" y="1651398"/>
            <a:ext cx="229800" cy="881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76" name="Shape 276"/>
          <p:cNvCxnSpPr>
            <a:stCxn id="224" idx="1"/>
            <a:endCxn id="227" idx="3"/>
          </p:cNvCxnSpPr>
          <p:nvPr/>
        </p:nvCxnSpPr>
        <p:spPr>
          <a:xfrm flipH="1">
            <a:off x="3998374" y="2092248"/>
            <a:ext cx="324000" cy="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77" name="Shape 277"/>
          <p:cNvSpPr/>
          <p:nvPr/>
        </p:nvSpPr>
        <p:spPr>
          <a:xfrm>
            <a:off x="5862609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853209" y="1821091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8350183" y="30388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9" name="Shape 279"/>
          <p:cNvCxnSpPr>
            <a:stCxn id="225" idx="3"/>
          </p:cNvCxnSpPr>
          <p:nvPr/>
        </p:nvCxnSpPr>
        <p:spPr>
          <a:xfrm flipV="1">
            <a:off x="7731917" y="2095398"/>
            <a:ext cx="650893" cy="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280" name="Shape 280"/>
          <p:cNvCxnSpPr>
            <a:stCxn id="218" idx="3"/>
          </p:cNvCxnSpPr>
          <p:nvPr/>
        </p:nvCxnSpPr>
        <p:spPr>
          <a:xfrm>
            <a:off x="7958681" y="2536625"/>
            <a:ext cx="600" cy="6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18" idx="3"/>
          </p:cNvCxnSpPr>
          <p:nvPr/>
        </p:nvCxnSpPr>
        <p:spPr>
          <a:xfrm>
            <a:off x="7958681" y="2536625"/>
            <a:ext cx="600" cy="6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2" name="Shape 282"/>
          <p:cNvSpPr/>
          <p:nvPr/>
        </p:nvSpPr>
        <p:spPr>
          <a:xfrm>
            <a:off x="1038807" y="5833237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47736" y="1827323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Heartbeat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300"/>
              <a:t>Manager</a:t>
            </a:r>
          </a:p>
        </p:txBody>
      </p:sp>
      <p:cxnSp>
        <p:nvCxnSpPr>
          <p:cNvPr id="284" name="Shape 284"/>
          <p:cNvCxnSpPr>
            <a:stCxn id="223" idx="0"/>
            <a:endCxn id="283" idx="2"/>
          </p:cNvCxnSpPr>
          <p:nvPr/>
        </p:nvCxnSpPr>
        <p:spPr>
          <a:xfrm rot="-5400000">
            <a:off x="4456667" y="1474817"/>
            <a:ext cx="675600" cy="246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5" name="Shape 285"/>
          <p:cNvCxnSpPr>
            <a:stCxn id="228" idx="2"/>
            <a:endCxn id="227" idx="0"/>
          </p:cNvCxnSpPr>
          <p:nvPr/>
        </p:nvCxnSpPr>
        <p:spPr>
          <a:xfrm>
            <a:off x="3518998" y="709996"/>
            <a:ext cx="0" cy="111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43117" y="1658688"/>
            <a:ext cx="8614500" cy="782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44067" y="5216713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72517" y="490932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3784642" y="5571975"/>
            <a:ext cx="2720350" cy="506850"/>
            <a:chOff x="3883975" y="6097062"/>
            <a:chExt cx="2720350" cy="506850"/>
          </a:xfrm>
        </p:grpSpPr>
        <p:cxnSp>
          <p:nvCxnSpPr>
            <p:cNvPr id="294" name="Shape 294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6372342" y="5658538"/>
            <a:ext cx="2685325" cy="420287"/>
            <a:chOff x="1168200" y="6643700"/>
            <a:chExt cx="2685325" cy="420287"/>
          </a:xfrm>
        </p:grpSpPr>
        <p:sp>
          <p:nvSpPr>
            <p:cNvPr id="299" name="Shape 299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4027662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ORM Model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1081142" y="5413963"/>
            <a:ext cx="2202650" cy="403799"/>
            <a:chOff x="6726775" y="6089575"/>
            <a:chExt cx="2202650" cy="403799"/>
          </a:xfrm>
        </p:grpSpPr>
        <p:sp>
          <p:nvSpPr>
            <p:cNvPr id="303" name="Shape 303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1081142" y="5909263"/>
            <a:ext cx="2450450" cy="403799"/>
            <a:chOff x="6726775" y="6089575"/>
            <a:chExt cx="2450450" cy="403799"/>
          </a:xfrm>
        </p:grpSpPr>
        <p:sp>
          <p:nvSpPr>
            <p:cNvPr id="306" name="Shape 306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8" name="Shape 308"/>
          <p:cNvSpPr/>
          <p:nvPr/>
        </p:nvSpPr>
        <p:spPr>
          <a:xfrm>
            <a:off x="4027639" y="411877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09" name="Shape 309"/>
          <p:cNvSpPr/>
          <p:nvPr/>
        </p:nvSpPr>
        <p:spPr>
          <a:xfrm>
            <a:off x="5756402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mongoDB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10" name="Shape 310"/>
          <p:cNvSpPr/>
          <p:nvPr/>
        </p:nvSpPr>
        <p:spPr>
          <a:xfrm>
            <a:off x="1434837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Decorator</a:t>
            </a:r>
          </a:p>
        </p:txBody>
      </p:sp>
      <p:sp>
        <p:nvSpPr>
          <p:cNvPr id="311" name="Shape 311"/>
          <p:cNvSpPr/>
          <p:nvPr/>
        </p:nvSpPr>
        <p:spPr>
          <a:xfrm>
            <a:off x="570112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Argument Check Module</a:t>
            </a:r>
          </a:p>
        </p:txBody>
      </p:sp>
      <p:sp>
        <p:nvSpPr>
          <p:cNvPr id="312" name="Shape 312"/>
          <p:cNvSpPr/>
          <p:nvPr/>
        </p:nvSpPr>
        <p:spPr>
          <a:xfrm>
            <a:off x="2298899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Session / Auth Check Module</a:t>
            </a:r>
          </a:p>
        </p:txBody>
      </p:sp>
      <p:cxnSp>
        <p:nvCxnSpPr>
          <p:cNvPr id="313" name="Shape 313"/>
          <p:cNvCxnSpPr>
            <a:stCxn id="310" idx="2"/>
            <a:endCxn id="311" idx="0"/>
          </p:cNvCxnSpPr>
          <p:nvPr/>
        </p:nvCxnSpPr>
        <p:spPr>
          <a:xfrm rot="5400000">
            <a:off x="1430637" y="3378988"/>
            <a:ext cx="614700" cy="864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4" name="Shape 314"/>
          <p:cNvCxnSpPr>
            <a:stCxn id="310" idx="2"/>
            <a:endCxn id="312" idx="0"/>
          </p:cNvCxnSpPr>
          <p:nvPr/>
        </p:nvCxnSpPr>
        <p:spPr>
          <a:xfrm rot="-5400000" flipH="1">
            <a:off x="2294937" y="3379288"/>
            <a:ext cx="614700" cy="8640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5" name="Shape 315"/>
          <p:cNvSpPr/>
          <p:nvPr/>
        </p:nvSpPr>
        <p:spPr>
          <a:xfrm>
            <a:off x="57011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Account Module</a:t>
            </a:r>
          </a:p>
        </p:txBody>
      </p:sp>
      <p:sp>
        <p:nvSpPr>
          <p:cNvPr id="316" name="Shape 316"/>
          <p:cNvSpPr/>
          <p:nvPr/>
        </p:nvSpPr>
        <p:spPr>
          <a:xfrm>
            <a:off x="2298887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Profile 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7" name="Shape 317"/>
          <p:cNvSpPr/>
          <p:nvPr/>
        </p:nvSpPr>
        <p:spPr>
          <a:xfrm>
            <a:off x="402766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8" name="Shape 318"/>
          <p:cNvSpPr/>
          <p:nvPr/>
        </p:nvSpPr>
        <p:spPr>
          <a:xfrm>
            <a:off x="5756437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9" name="Shape 319"/>
          <p:cNvSpPr/>
          <p:nvPr/>
        </p:nvSpPr>
        <p:spPr>
          <a:xfrm>
            <a:off x="748521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Session</a:t>
            </a:r>
            <a:br>
              <a:rPr lang="ko"/>
            </a:br>
            <a:r>
              <a:rPr lang="ko"/>
              <a:t>Module</a:t>
            </a:r>
          </a:p>
        </p:txBody>
      </p:sp>
      <p:cxnSp>
        <p:nvCxnSpPr>
          <p:cNvPr id="320" name="Shape 320"/>
          <p:cNvCxnSpPr>
            <a:stCxn id="315" idx="2"/>
            <a:endCxn id="310" idx="0"/>
          </p:cNvCxnSpPr>
          <p:nvPr/>
        </p:nvCxnSpPr>
        <p:spPr>
          <a:xfrm rot="-5400000" flipH="1">
            <a:off x="1416262" y="2197563"/>
            <a:ext cx="643200" cy="864599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1" name="Shape 321"/>
          <p:cNvCxnSpPr>
            <a:stCxn id="316" idx="2"/>
            <a:endCxn id="310" idx="0"/>
          </p:cNvCxnSpPr>
          <p:nvPr/>
        </p:nvCxnSpPr>
        <p:spPr>
          <a:xfrm rot="5400000">
            <a:off x="2280737" y="2197863"/>
            <a:ext cx="643200" cy="8640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2" name="Shape 322"/>
          <p:cNvCxnSpPr>
            <a:stCxn id="315" idx="2"/>
            <a:endCxn id="301" idx="0"/>
          </p:cNvCxnSpPr>
          <p:nvPr/>
        </p:nvCxnSpPr>
        <p:spPr>
          <a:xfrm rot="-5400000" flipH="1">
            <a:off x="2712712" y="901113"/>
            <a:ext cx="643200" cy="34575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3" name="Shape 323"/>
          <p:cNvSpPr/>
          <p:nvPr/>
        </p:nvSpPr>
        <p:spPr>
          <a:xfrm>
            <a:off x="6662517" y="411411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662517" y="204156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25" name="Shape 325"/>
          <p:cNvCxnSpPr>
            <a:stCxn id="324" idx="2"/>
            <a:endCxn id="323" idx="0"/>
          </p:cNvCxnSpPr>
          <p:nvPr/>
        </p:nvCxnSpPr>
        <p:spPr>
          <a:xfrm rot="-5400000" flipH="1">
            <a:off x="5912666" y="3210963"/>
            <a:ext cx="18060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6" name="Shape 326"/>
          <p:cNvCxnSpPr>
            <a:stCxn id="327" idx="2"/>
            <a:endCxn id="315" idx="0"/>
          </p:cNvCxnSpPr>
          <p:nvPr/>
        </p:nvCxnSpPr>
        <p:spPr>
          <a:xfrm rot="5400000">
            <a:off x="2691612" y="-315987"/>
            <a:ext cx="685500" cy="34575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8" name="Shape 328"/>
          <p:cNvCxnSpPr>
            <a:stCxn id="327" idx="2"/>
            <a:endCxn id="316" idx="0"/>
          </p:cNvCxnSpPr>
          <p:nvPr/>
        </p:nvCxnSpPr>
        <p:spPr>
          <a:xfrm rot="5400000">
            <a:off x="3555912" y="548313"/>
            <a:ext cx="685500" cy="17289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9" name="Shape 329"/>
          <p:cNvCxnSpPr>
            <a:stCxn id="327" idx="2"/>
            <a:endCxn id="317" idx="0"/>
          </p:cNvCxnSpPr>
          <p:nvPr/>
        </p:nvCxnSpPr>
        <p:spPr>
          <a:xfrm rot="-5400000" flipH="1">
            <a:off x="4420662" y="1412463"/>
            <a:ext cx="685500" cy="6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0" name="Shape 330"/>
          <p:cNvCxnSpPr>
            <a:stCxn id="327" idx="2"/>
            <a:endCxn id="318" idx="0"/>
          </p:cNvCxnSpPr>
          <p:nvPr/>
        </p:nvCxnSpPr>
        <p:spPr>
          <a:xfrm rot="-5400000" flipH="1">
            <a:off x="5284812" y="548313"/>
            <a:ext cx="685500" cy="17289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1" name="Shape 331"/>
          <p:cNvCxnSpPr>
            <a:stCxn id="327" idx="2"/>
            <a:endCxn id="319" idx="0"/>
          </p:cNvCxnSpPr>
          <p:nvPr/>
        </p:nvCxnSpPr>
        <p:spPr>
          <a:xfrm rot="-5400000" flipH="1">
            <a:off x="6149112" y="-315987"/>
            <a:ext cx="685500" cy="34575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2" name="Shape 332"/>
          <p:cNvCxnSpPr>
            <a:stCxn id="301" idx="2"/>
            <a:endCxn id="308" idx="0"/>
          </p:cNvCxnSpPr>
          <p:nvPr/>
        </p:nvCxnSpPr>
        <p:spPr>
          <a:xfrm rot="-5400000" flipH="1">
            <a:off x="4456062" y="3810988"/>
            <a:ext cx="614700" cy="6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3" name="Shape 333"/>
          <p:cNvSpPr/>
          <p:nvPr/>
        </p:nvSpPr>
        <p:spPr>
          <a:xfrm>
            <a:off x="3875262" y="3650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4" name="Shape 334"/>
          <p:cNvSpPr/>
          <p:nvPr/>
        </p:nvSpPr>
        <p:spPr>
          <a:xfrm>
            <a:off x="3951462" y="4412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27" name="Shape 327"/>
          <p:cNvSpPr/>
          <p:nvPr/>
        </p:nvSpPr>
        <p:spPr>
          <a:xfrm>
            <a:off x="4027662" y="5174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5" name="Shape 335"/>
          <p:cNvSpPr/>
          <p:nvPr/>
        </p:nvSpPr>
        <p:spPr>
          <a:xfrm>
            <a:off x="7485224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Token handling Module</a:t>
            </a:r>
          </a:p>
        </p:txBody>
      </p:sp>
      <p:sp>
        <p:nvSpPr>
          <p:cNvPr id="336" name="Shape 336"/>
          <p:cNvSpPr/>
          <p:nvPr/>
        </p:nvSpPr>
        <p:spPr>
          <a:xfrm>
            <a:off x="8472629" y="411411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72629" y="204160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8" name="Shape 338"/>
          <p:cNvCxnSpPr>
            <a:stCxn id="337" idx="2"/>
            <a:endCxn id="336" idx="0"/>
          </p:cNvCxnSpPr>
          <p:nvPr/>
        </p:nvCxnSpPr>
        <p:spPr>
          <a:xfrm rot="-5400000" flipH="1">
            <a:off x="7722929" y="3210850"/>
            <a:ext cx="18057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8272967" y="2530713"/>
            <a:ext cx="305699" cy="1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0" name="Shape 340"/>
          <p:cNvCxnSpPr>
            <a:stCxn id="318" idx="2"/>
            <a:endCxn id="310" idx="0"/>
          </p:cNvCxnSpPr>
          <p:nvPr/>
        </p:nvCxnSpPr>
        <p:spPr>
          <a:xfrm rot="5400000">
            <a:off x="4009537" y="469113"/>
            <a:ext cx="643200" cy="43215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/>
          <p:nvPr/>
        </p:nvSpPr>
        <p:spPr>
          <a:xfrm>
            <a:off x="4613192" y="260430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>
            <a:off x="4761587" y="2308413"/>
            <a:ext cx="3000" cy="29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443117" y="4013888"/>
            <a:ext cx="3432299" cy="793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951467" y="4013888"/>
            <a:ext cx="3370800" cy="782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968212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Web Framework</a:t>
            </a:r>
          </a:p>
        </p:txBody>
      </p:sp>
      <p:sp>
        <p:nvSpPr>
          <p:cNvPr id="346" name="Shape 346"/>
          <p:cNvSpPr/>
          <p:nvPr/>
        </p:nvSpPr>
        <p:spPr>
          <a:xfrm>
            <a:off x="7485217" y="2337615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485217" y="2951338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8" name="Shape 348"/>
          <p:cNvCxnSpPr>
            <a:stCxn id="346" idx="2"/>
            <a:endCxn id="347" idx="0"/>
          </p:cNvCxnSpPr>
          <p:nvPr/>
        </p:nvCxnSpPr>
        <p:spPr>
          <a:xfrm>
            <a:off x="7638066" y="2633715"/>
            <a:ext cx="0" cy="31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stCxn id="319" idx="2"/>
            <a:endCxn id="310" idx="0"/>
          </p:cNvCxnSpPr>
          <p:nvPr/>
        </p:nvCxnSpPr>
        <p:spPr>
          <a:xfrm rot="5400000">
            <a:off x="4873862" y="-395337"/>
            <a:ext cx="643200" cy="60504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22650" y="4275826"/>
            <a:ext cx="3990899" cy="87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13075" y="5949950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741525" y="564256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3853650" y="6305212"/>
            <a:ext cx="2720350" cy="506850"/>
            <a:chOff x="3883975" y="6097062"/>
            <a:chExt cx="2720350" cy="506850"/>
          </a:xfrm>
        </p:grpSpPr>
        <p:cxnSp>
          <p:nvCxnSpPr>
            <p:cNvPr id="358" name="Shape 358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359" name="Shape 359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6441350" y="6391775"/>
            <a:ext cx="2685325" cy="420287"/>
            <a:chOff x="1168200" y="6643700"/>
            <a:chExt cx="2685325" cy="420287"/>
          </a:xfrm>
        </p:grpSpPr>
        <p:sp>
          <p:nvSpPr>
            <p:cNvPr id="363" name="Shape 363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150150" y="6147200"/>
            <a:ext cx="2202650" cy="403799"/>
            <a:chOff x="6726775" y="6089575"/>
            <a:chExt cx="2202650" cy="403799"/>
          </a:xfrm>
        </p:grpSpPr>
        <p:sp>
          <p:nvSpPr>
            <p:cNvPr id="366" name="Shape 366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150150" y="6642500"/>
            <a:ext cx="2450450" cy="403799"/>
            <a:chOff x="6726775" y="6089575"/>
            <a:chExt cx="2450450" cy="403799"/>
          </a:xfrm>
        </p:grpSpPr>
        <p:sp>
          <p:nvSpPr>
            <p:cNvPr id="369" name="Shape 369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4258595" y="897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</a:t>
            </a:r>
            <a:br>
              <a:rPr lang="ko"/>
            </a:br>
            <a:r>
              <a:rPr lang="ko"/>
              <a:t>Daemon</a:t>
            </a:r>
          </a:p>
        </p:txBody>
      </p:sp>
      <p:sp>
        <p:nvSpPr>
          <p:cNvPr id="372" name="Shape 372"/>
          <p:cNvSpPr/>
          <p:nvPr/>
        </p:nvSpPr>
        <p:spPr>
          <a:xfrm>
            <a:off x="2336957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Rule Mgmt. Module</a:t>
            </a:r>
          </a:p>
        </p:txBody>
      </p:sp>
      <p:sp>
        <p:nvSpPr>
          <p:cNvPr id="373" name="Shape 373"/>
          <p:cNvSpPr/>
          <p:nvPr/>
        </p:nvSpPr>
        <p:spPr>
          <a:xfrm>
            <a:off x="6224657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Push Noti.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74" name="Shape 374"/>
          <p:cNvSpPr/>
          <p:nvPr/>
        </p:nvSpPr>
        <p:spPr>
          <a:xfrm>
            <a:off x="2382272" y="4449287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75" name="Shape 375"/>
          <p:cNvSpPr/>
          <p:nvPr/>
        </p:nvSpPr>
        <p:spPr>
          <a:xfrm>
            <a:off x="6224645" y="4449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Module</a:t>
            </a:r>
          </a:p>
        </p:txBody>
      </p:sp>
      <p:cxnSp>
        <p:nvCxnSpPr>
          <p:cNvPr id="376" name="Shape 376"/>
          <p:cNvCxnSpPr>
            <a:stCxn id="371" idx="2"/>
            <a:endCxn id="377" idx="0"/>
          </p:cNvCxnSpPr>
          <p:nvPr/>
        </p:nvCxnSpPr>
        <p:spPr>
          <a:xfrm rot="5400000">
            <a:off x="2564795" y="-7049"/>
            <a:ext cx="972299" cy="3886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78" name="Shape 378"/>
          <p:cNvCxnSpPr>
            <a:stCxn id="371" idx="2"/>
            <a:endCxn id="372" idx="0"/>
          </p:cNvCxnSpPr>
          <p:nvPr/>
        </p:nvCxnSpPr>
        <p:spPr>
          <a:xfrm rot="5400000">
            <a:off x="3547145" y="975300"/>
            <a:ext cx="972299" cy="1921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79" name="Shape 379"/>
          <p:cNvCxnSpPr>
            <a:stCxn id="371" idx="2"/>
            <a:endCxn id="373" idx="0"/>
          </p:cNvCxnSpPr>
          <p:nvPr/>
        </p:nvCxnSpPr>
        <p:spPr>
          <a:xfrm rot="-5400000" flipH="1">
            <a:off x="5490995" y="952950"/>
            <a:ext cx="972299" cy="1966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372420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Logger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80" name="Shape 380"/>
          <p:cNvSpPr/>
          <p:nvPr/>
        </p:nvSpPr>
        <p:spPr>
          <a:xfrm>
            <a:off x="1594347" y="35679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MQTT Binding Module</a:t>
            </a:r>
          </a:p>
        </p:txBody>
      </p:sp>
      <p:sp>
        <p:nvSpPr>
          <p:cNvPr id="381" name="Shape 381"/>
          <p:cNvSpPr/>
          <p:nvPr/>
        </p:nvSpPr>
        <p:spPr>
          <a:xfrm>
            <a:off x="32563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2" name="Shape 382"/>
          <p:cNvCxnSpPr>
            <a:stCxn id="381" idx="2"/>
            <a:endCxn id="383" idx="0"/>
          </p:cNvCxnSpPr>
          <p:nvPr/>
        </p:nvCxnSpPr>
        <p:spPr>
          <a:xfrm rot="-5400000" flipH="1">
            <a:off x="2669524" y="3703712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3256325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4805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5" name="Shape 385"/>
          <p:cNvCxnSpPr>
            <a:stCxn id="384" idx="2"/>
            <a:endCxn id="383" idx="0"/>
          </p:cNvCxnSpPr>
          <p:nvPr/>
        </p:nvCxnSpPr>
        <p:spPr>
          <a:xfrm rot="5400000">
            <a:off x="4281374" y="2091962"/>
            <a:ext cx="1479900" cy="322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86" name="Shape 386"/>
          <p:cNvCxnSpPr>
            <a:stCxn id="387" idx="2"/>
            <a:endCxn id="388" idx="0"/>
          </p:cNvCxnSpPr>
          <p:nvPr/>
        </p:nvCxnSpPr>
        <p:spPr>
          <a:xfrm rot="-5400000" flipH="1">
            <a:off x="6630949" y="3703712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8" name="Shape 388"/>
          <p:cNvSpPr/>
          <p:nvPr/>
        </p:nvSpPr>
        <p:spPr>
          <a:xfrm>
            <a:off x="7217750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217750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2457" y="4449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mongoDB</a:t>
            </a:r>
            <a:br>
              <a:rPr lang="ko"/>
            </a:br>
            <a:r>
              <a:rPr lang="ko"/>
              <a:t>Binding Module</a:t>
            </a:r>
          </a:p>
        </p:txBody>
      </p:sp>
      <p:cxnSp>
        <p:nvCxnSpPr>
          <p:cNvPr id="390" name="Shape 390"/>
          <p:cNvCxnSpPr>
            <a:stCxn id="391" idx="2"/>
            <a:endCxn id="392" idx="0"/>
          </p:cNvCxnSpPr>
          <p:nvPr/>
        </p:nvCxnSpPr>
        <p:spPr>
          <a:xfrm rot="-5400000" flipH="1">
            <a:off x="623787" y="3703725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2" name="Shape 392"/>
          <p:cNvSpPr/>
          <p:nvPr/>
        </p:nvSpPr>
        <p:spPr>
          <a:xfrm>
            <a:off x="1211187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955050" y="3260050"/>
            <a:ext cx="305699" cy="1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183545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Heartbeat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Module</a:t>
            </a:r>
          </a:p>
        </p:txBody>
      </p:sp>
      <p:cxnSp>
        <p:nvCxnSpPr>
          <p:cNvPr id="395" name="Shape 395"/>
          <p:cNvCxnSpPr>
            <a:stCxn id="371" idx="2"/>
            <a:endCxn id="394" idx="0"/>
          </p:cNvCxnSpPr>
          <p:nvPr/>
        </p:nvCxnSpPr>
        <p:spPr>
          <a:xfrm rot="-5400000" flipH="1">
            <a:off x="6470345" y="-26399"/>
            <a:ext cx="972299" cy="3924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6" name="Shape 396"/>
          <p:cNvCxnSpPr>
            <a:stCxn id="394" idx="2"/>
            <a:endCxn id="380" idx="0"/>
          </p:cNvCxnSpPr>
          <p:nvPr/>
        </p:nvCxnSpPr>
        <p:spPr>
          <a:xfrm rot="5400000">
            <a:off x="5327845" y="-23224"/>
            <a:ext cx="593100" cy="658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7" name="Shape 397"/>
          <p:cNvSpPr/>
          <p:nvPr/>
        </p:nvSpPr>
        <p:spPr>
          <a:xfrm>
            <a:off x="4465784" y="4449287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 Proxy</a:t>
            </a:r>
          </a:p>
        </p:txBody>
      </p:sp>
      <p:sp>
        <p:nvSpPr>
          <p:cNvPr id="398" name="Shape 398"/>
          <p:cNvSpPr/>
          <p:nvPr/>
        </p:nvSpPr>
        <p:spPr>
          <a:xfrm>
            <a:off x="4465782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</a:t>
            </a:r>
            <a:br>
              <a:rPr lang="ko"/>
            </a:br>
            <a:r>
              <a:rPr lang="ko"/>
              <a:t>Broker</a:t>
            </a:r>
          </a:p>
        </p:txBody>
      </p:sp>
      <p:cxnSp>
        <p:nvCxnSpPr>
          <p:cNvPr id="399" name="Shape 399"/>
          <p:cNvCxnSpPr>
            <a:stCxn id="398" idx="2"/>
            <a:endCxn id="397" idx="0"/>
          </p:cNvCxnSpPr>
          <p:nvPr/>
        </p:nvCxnSpPr>
        <p:spPr>
          <a:xfrm rot="-5400000" flipH="1">
            <a:off x="4464282" y="3711775"/>
            <a:ext cx="14745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stCxn id="372" idx="3"/>
            <a:endCxn id="398" idx="1"/>
          </p:cNvCxnSpPr>
          <p:nvPr/>
        </p:nvCxnSpPr>
        <p:spPr>
          <a:xfrm>
            <a:off x="3807857" y="2698525"/>
            <a:ext cx="65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1" name="Shape 401"/>
          <p:cNvCxnSpPr>
            <a:stCxn id="373" idx="2"/>
            <a:endCxn id="380" idx="0"/>
          </p:cNvCxnSpPr>
          <p:nvPr/>
        </p:nvCxnSpPr>
        <p:spPr>
          <a:xfrm rot="5400000">
            <a:off x="4348457" y="956275"/>
            <a:ext cx="593100" cy="463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stCxn id="377" idx="2"/>
            <a:endCxn id="380" idx="0"/>
          </p:cNvCxnSpPr>
          <p:nvPr/>
        </p:nvCxnSpPr>
        <p:spPr>
          <a:xfrm rot="-5400000" flipH="1">
            <a:off x="1422270" y="2660425"/>
            <a:ext cx="593100" cy="122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3" name="Shape 403"/>
          <p:cNvCxnSpPr>
            <a:stCxn id="372" idx="2"/>
            <a:endCxn id="380" idx="0"/>
          </p:cNvCxnSpPr>
          <p:nvPr/>
        </p:nvCxnSpPr>
        <p:spPr>
          <a:xfrm rot="5400000">
            <a:off x="2404607" y="2900125"/>
            <a:ext cx="593100" cy="7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3476625" y="219075"/>
            <a:ext cx="6096000" cy="4443299"/>
          </a:xfrm>
          <a:prstGeom prst="roundRect">
            <a:avLst>
              <a:gd name="adj" fmla="val 317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13075" y="5226675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741525" y="49192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(Physical Perspective)</a:t>
            </a:r>
          </a:p>
        </p:txBody>
      </p:sp>
      <p:sp>
        <p:nvSpPr>
          <p:cNvPr id="411" name="Shape 411"/>
          <p:cNvSpPr/>
          <p:nvPr/>
        </p:nvSpPr>
        <p:spPr>
          <a:xfrm>
            <a:off x="181650" y="1342975"/>
            <a:ext cx="1123799" cy="628499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Web Browser</a:t>
            </a:r>
          </a:p>
        </p:txBody>
      </p:sp>
      <p:sp>
        <p:nvSpPr>
          <p:cNvPr id="412" name="Shape 412"/>
          <p:cNvSpPr/>
          <p:nvPr/>
        </p:nvSpPr>
        <p:spPr>
          <a:xfrm>
            <a:off x="676950" y="2590750"/>
            <a:ext cx="1724004" cy="942947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INTERNET</a:t>
            </a:r>
          </a:p>
        </p:txBody>
      </p:sp>
      <p:sp>
        <p:nvSpPr>
          <p:cNvPr id="413" name="Shape 413"/>
          <p:cNvSpPr/>
          <p:nvPr/>
        </p:nvSpPr>
        <p:spPr>
          <a:xfrm>
            <a:off x="1648500" y="1342975"/>
            <a:ext cx="1123799" cy="628499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App</a:t>
            </a:r>
          </a:p>
        </p:txBody>
      </p:sp>
      <p:sp>
        <p:nvSpPr>
          <p:cNvPr id="414" name="Shape 414"/>
          <p:cNvSpPr/>
          <p:nvPr/>
        </p:nvSpPr>
        <p:spPr>
          <a:xfrm>
            <a:off x="2847287" y="2590737"/>
            <a:ext cx="133500" cy="942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2573087" y="3555212"/>
            <a:ext cx="7313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Firewall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37" y="-40637"/>
            <a:ext cx="843012" cy="843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4072725" y="474725"/>
            <a:ext cx="5262299" cy="2660424"/>
            <a:chOff x="4043700" y="628450"/>
            <a:chExt cx="5262299" cy="2660424"/>
          </a:xfrm>
        </p:grpSpPr>
        <p:sp>
          <p:nvSpPr>
            <p:cNvPr id="418" name="Shape 418"/>
            <p:cNvSpPr/>
            <p:nvPr/>
          </p:nvSpPr>
          <p:spPr>
            <a:xfrm>
              <a:off x="4043700" y="628450"/>
              <a:ext cx="5262299" cy="26427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1692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gunicorn</a:t>
              </a:r>
              <a:br>
                <a:rPr lang="ko"/>
              </a:br>
              <a:r>
                <a:rPr lang="ko"/>
                <a:t>19.3.0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4375800" y="3022175"/>
              <a:ext cx="4598099" cy="266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Ubuntu Server 14.04 LTS / Zone A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169225" y="216447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mosquitto</a:t>
              </a:r>
              <a:br>
                <a:rPr lang="ko"/>
              </a:br>
              <a:r>
                <a:rPr lang="ko"/>
                <a:t>3.1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59335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8126475" y="721437"/>
              <a:ext cx="1000200" cy="62849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mysqld</a:t>
              </a:r>
              <a:br>
                <a:rPr lang="ko"/>
              </a:br>
              <a:r>
                <a:rPr lang="ko"/>
                <a:t>5.5.43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8126475" y="2164462"/>
              <a:ext cx="1000200" cy="62849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mongod</a:t>
              </a:r>
              <a:br>
                <a:rPr lang="ko"/>
              </a:br>
              <a:r>
                <a:rPr lang="ko"/>
                <a:t>2.4.9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085925" y="8999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238325" y="10523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90725" y="12047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cxnSp>
          <p:nvCxnSpPr>
            <p:cNvPr id="428" name="Shape 428"/>
            <p:cNvCxnSpPr>
              <a:stCxn id="419" idx="3"/>
              <a:endCxn id="422" idx="1"/>
            </p:cNvCxnSpPr>
            <p:nvPr/>
          </p:nvCxnSpPr>
          <p:spPr>
            <a:xfrm>
              <a:off x="5293024" y="1061775"/>
              <a:ext cx="640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9" name="Shape 429"/>
            <p:cNvSpPr txBox="1"/>
            <p:nvPr/>
          </p:nvSpPr>
          <p:spPr>
            <a:xfrm>
              <a:off x="5348525" y="795075"/>
              <a:ext cx="681900" cy="266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WSGI</a:t>
              </a:r>
            </a:p>
          </p:txBody>
        </p:sp>
        <p:cxnSp>
          <p:nvCxnSpPr>
            <p:cNvPr id="430" name="Shape 430"/>
            <p:cNvCxnSpPr>
              <a:stCxn id="431" idx="3"/>
              <a:endCxn id="432" idx="1"/>
            </p:cNvCxnSpPr>
            <p:nvPr/>
          </p:nvCxnSpPr>
          <p:spPr>
            <a:xfrm>
              <a:off x="5303425" y="2629899"/>
              <a:ext cx="283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34" idx="3"/>
              <a:endCxn id="435" idx="1"/>
            </p:cNvCxnSpPr>
            <p:nvPr/>
          </p:nvCxnSpPr>
          <p:spPr>
            <a:xfrm rot="10800000" flipH="1">
              <a:off x="7500450" y="928274"/>
              <a:ext cx="626100" cy="438300"/>
            </a:xfrm>
            <a:prstGeom prst="bentConnector3">
              <a:avLst>
                <a:gd name="adj1" fmla="val 49994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>
              <a:stCxn id="437" idx="3"/>
              <a:endCxn id="438" idx="1"/>
            </p:cNvCxnSpPr>
            <p:nvPr/>
          </p:nvCxnSpPr>
          <p:spPr>
            <a:xfrm rot="10800000" flipH="1">
              <a:off x="5303425" y="1164099"/>
              <a:ext cx="2823000" cy="1208700"/>
            </a:xfrm>
            <a:prstGeom prst="bentConnector3">
              <a:avLst>
                <a:gd name="adj1" fmla="val 94615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4950925" y="22442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26475" y="10356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162025" y="15284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147950" y="12380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6475" y="7998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9509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1368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40" name="Shape 440"/>
            <p:cNvCxnSpPr>
              <a:stCxn id="439" idx="3"/>
              <a:endCxn id="424" idx="1"/>
            </p:cNvCxnSpPr>
            <p:nvPr/>
          </p:nvCxnSpPr>
          <p:spPr>
            <a:xfrm>
              <a:off x="7514525" y="1656974"/>
              <a:ext cx="1112100" cy="507600"/>
            </a:xfrm>
            <a:prstGeom prst="bentConnector2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225" y="2790750"/>
            <a:ext cx="5524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4072725" y="3655975"/>
            <a:ext cx="5262299" cy="84299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979950" y="44051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191050" y="368927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9799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1658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4404825" y="4170925"/>
            <a:ext cx="45980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Ubuntu Server 14.04 LTS / Zone B</a:t>
            </a:r>
          </a:p>
        </p:txBody>
      </p:sp>
      <p:sp>
        <p:nvSpPr>
          <p:cNvPr id="448" name="Shape 448"/>
          <p:cNvSpPr/>
          <p:nvPr/>
        </p:nvSpPr>
        <p:spPr>
          <a:xfrm>
            <a:off x="890475" y="269402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795350" y="25907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205035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1" name="Shape 451"/>
          <p:cNvCxnSpPr>
            <a:stCxn id="411" idx="2"/>
            <a:endCxn id="448" idx="0"/>
          </p:cNvCxnSpPr>
          <p:nvPr/>
        </p:nvCxnSpPr>
        <p:spPr>
          <a:xfrm rot="-5400000" flipH="1">
            <a:off x="543749" y="2171275"/>
            <a:ext cx="722700" cy="323099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2" name="Shape 452"/>
          <p:cNvCxnSpPr>
            <a:stCxn id="413" idx="2"/>
            <a:endCxn id="412" idx="3"/>
          </p:cNvCxnSpPr>
          <p:nvPr/>
        </p:nvCxnSpPr>
        <p:spPr>
          <a:xfrm rot="5400000">
            <a:off x="1538099" y="1972375"/>
            <a:ext cx="673200" cy="671400"/>
          </a:xfrm>
          <a:prstGeom prst="bentConnector3">
            <a:avLst>
              <a:gd name="adj1" fmla="val 4622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3" name="Shape 453"/>
          <p:cNvCxnSpPr>
            <a:stCxn id="450" idx="3"/>
            <a:endCxn id="414" idx="1"/>
          </p:cNvCxnSpPr>
          <p:nvPr/>
        </p:nvCxnSpPr>
        <p:spPr>
          <a:xfrm>
            <a:off x="2402850" y="3062199"/>
            <a:ext cx="4443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4" name="Shape 454"/>
          <p:cNvSpPr/>
          <p:nvPr/>
        </p:nvSpPr>
        <p:spPr>
          <a:xfrm>
            <a:off x="335050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5" name="Shape 455"/>
          <p:cNvCxnSpPr>
            <a:stCxn id="414" idx="3"/>
            <a:endCxn id="454" idx="1"/>
          </p:cNvCxnSpPr>
          <p:nvPr/>
        </p:nvCxnSpPr>
        <p:spPr>
          <a:xfrm>
            <a:off x="2980787" y="3062187"/>
            <a:ext cx="3696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6" name="Shape 456"/>
          <p:cNvSpPr txBox="1"/>
          <p:nvPr/>
        </p:nvSpPr>
        <p:spPr>
          <a:xfrm>
            <a:off x="813085" y="2017750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 MQTT</a:t>
            </a:r>
          </a:p>
        </p:txBody>
      </p:sp>
      <p:cxnSp>
        <p:nvCxnSpPr>
          <p:cNvPr id="457" name="Shape 457"/>
          <p:cNvCxnSpPr>
            <a:stCxn id="419" idx="1"/>
            <a:endCxn id="454" idx="3"/>
          </p:cNvCxnSpPr>
          <p:nvPr/>
        </p:nvCxnSpPr>
        <p:spPr>
          <a:xfrm flipH="1">
            <a:off x="3702950" y="908050"/>
            <a:ext cx="495300" cy="2154000"/>
          </a:xfrm>
          <a:prstGeom prst="bentConnector3">
            <a:avLst>
              <a:gd name="adj1" fmla="val 6392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8" name="Shape 458"/>
          <p:cNvCxnSpPr>
            <a:stCxn id="421" idx="1"/>
            <a:endCxn id="454" idx="3"/>
          </p:cNvCxnSpPr>
          <p:nvPr/>
        </p:nvCxnSpPr>
        <p:spPr>
          <a:xfrm flipH="1">
            <a:off x="3702950" y="2325000"/>
            <a:ext cx="495300" cy="737100"/>
          </a:xfrm>
          <a:prstGeom prst="bentConnector3">
            <a:avLst>
              <a:gd name="adj1" fmla="val 4825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3426650" y="537875"/>
            <a:ext cx="7716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i="1"/>
              <a:t>HTTPS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i="1"/>
              <a:t>ports 443</a:t>
            </a:r>
          </a:p>
        </p:txBody>
      </p:sp>
      <p:cxnSp>
        <p:nvCxnSpPr>
          <p:cNvPr id="460" name="Shape 460"/>
          <p:cNvCxnSpPr>
            <a:stCxn id="454" idx="3"/>
            <a:endCxn id="442" idx="1"/>
          </p:cNvCxnSpPr>
          <p:nvPr/>
        </p:nvCxnSpPr>
        <p:spPr>
          <a:xfrm>
            <a:off x="3703000" y="3062199"/>
            <a:ext cx="369600" cy="10152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1" name="Shape 461"/>
          <p:cNvSpPr txBox="1"/>
          <p:nvPr/>
        </p:nvSpPr>
        <p:spPr>
          <a:xfrm>
            <a:off x="3426650" y="1664312"/>
            <a:ext cx="13347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i="1" dirty="0"/>
              <a:t>MQTT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i="1" dirty="0"/>
              <a:t>ports 1883, 8080</a:t>
            </a:r>
          </a:p>
        </p:txBody>
      </p:sp>
      <p:grpSp>
        <p:nvGrpSpPr>
          <p:cNvPr id="462" name="Shape 462"/>
          <p:cNvGrpSpPr/>
          <p:nvPr/>
        </p:nvGrpSpPr>
        <p:grpSpPr>
          <a:xfrm>
            <a:off x="6928617" y="5490472"/>
            <a:ext cx="629906" cy="576666"/>
            <a:chOff x="5730075" y="6137150"/>
            <a:chExt cx="1175399" cy="842999"/>
          </a:xfrm>
        </p:grpSpPr>
        <p:sp>
          <p:nvSpPr>
            <p:cNvPr id="463" name="Shape 463"/>
            <p:cNvSpPr/>
            <p:nvPr/>
          </p:nvSpPr>
          <p:spPr>
            <a:xfrm>
              <a:off x="5730075" y="6137150"/>
              <a:ext cx="1175399" cy="842999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896275" y="6272295"/>
              <a:ext cx="842999" cy="3587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/>
          <p:nvPr/>
        </p:nvSpPr>
        <p:spPr>
          <a:xfrm>
            <a:off x="7706129" y="5565505"/>
            <a:ext cx="15120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Server software running on a machine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934" y="5401933"/>
            <a:ext cx="499559" cy="426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5922861" y="5401924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Load balancer</a:t>
            </a:r>
          </a:p>
        </p:txBody>
      </p:sp>
      <p:sp>
        <p:nvSpPr>
          <p:cNvPr id="468" name="Shape 468"/>
          <p:cNvSpPr/>
          <p:nvPr/>
        </p:nvSpPr>
        <p:spPr>
          <a:xfrm>
            <a:off x="1091350" y="5490475"/>
            <a:ext cx="557150" cy="524324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1762955" y="5471800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Server</a:t>
            </a:r>
            <a:br>
              <a:rPr lang="ko" dirty="0"/>
            </a:br>
            <a:r>
              <a:rPr lang="ko" dirty="0"/>
              <a:t>machine</a:t>
            </a:r>
          </a:p>
        </p:txBody>
      </p:sp>
      <p:sp>
        <p:nvSpPr>
          <p:cNvPr id="470" name="Shape 470"/>
          <p:cNvSpPr/>
          <p:nvPr/>
        </p:nvSpPr>
        <p:spPr>
          <a:xfrm>
            <a:off x="2598381" y="5480699"/>
            <a:ext cx="545702" cy="534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3182410" y="5510242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User</a:t>
            </a:r>
            <a:br>
              <a:rPr lang="ko" dirty="0"/>
            </a:br>
            <a:r>
              <a:rPr lang="ko" dirty="0"/>
              <a:t>machine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150" y="3918475"/>
            <a:ext cx="771599" cy="77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Shape 473"/>
          <p:cNvCxnSpPr>
            <a:stCxn id="412" idx="1"/>
            <a:endCxn id="472" idx="0"/>
          </p:cNvCxnSpPr>
          <p:nvPr/>
        </p:nvCxnSpPr>
        <p:spPr>
          <a:xfrm rot="-5400000" flipH="1">
            <a:off x="1346352" y="3725293"/>
            <a:ext cx="385800" cy="600"/>
          </a:xfrm>
          <a:prstGeom prst="bentConnector3">
            <a:avLst>
              <a:gd name="adj1" fmla="val 5057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4" name="Shape 474"/>
          <p:cNvSpPr txBox="1"/>
          <p:nvPr/>
        </p:nvSpPr>
        <p:spPr>
          <a:xfrm>
            <a:off x="1543060" y="3592737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 MQTT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909" y="5959423"/>
            <a:ext cx="3696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5936486" y="5930924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SA node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78140" y="5543471"/>
            <a:ext cx="9023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471"/>
          <p:cNvSpPr txBox="1"/>
          <p:nvPr/>
        </p:nvSpPr>
        <p:spPr>
          <a:xfrm>
            <a:off x="4010148" y="5510127"/>
            <a:ext cx="1506486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protocol</a:t>
            </a:r>
            <a:endParaRPr lang="k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 rot="5400000">
            <a:off x="4077525" y="2578810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2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482" name="Shape 482"/>
          <p:cNvSpPr/>
          <p:nvPr/>
        </p:nvSpPr>
        <p:spPr>
          <a:xfrm rot="5400000">
            <a:off x="4739989" y="2627105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2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Event Bus</a:t>
            </a:r>
          </a:p>
        </p:txBody>
      </p:sp>
      <p:sp>
        <p:nvSpPr>
          <p:cNvPr id="483" name="Shape 483"/>
          <p:cNvSpPr/>
          <p:nvPr/>
        </p:nvSpPr>
        <p:spPr>
          <a:xfrm>
            <a:off x="671627" y="1046876"/>
            <a:ext cx="10079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" sz="120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40782" y="3244836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485" name="Shape 485"/>
          <p:cNvSpPr/>
          <p:nvPr/>
        </p:nvSpPr>
        <p:spPr>
          <a:xfrm>
            <a:off x="2291693" y="266189"/>
            <a:ext cx="5184599" cy="1584300"/>
          </a:xfrm>
          <a:prstGeom prst="rect">
            <a:avLst/>
          </a:prstGeom>
          <a:noFill/>
          <a:ln w="3810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579725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</a:p>
        </p:txBody>
      </p:sp>
      <p:sp>
        <p:nvSpPr>
          <p:cNvPr id="487" name="Shape 487"/>
          <p:cNvSpPr/>
          <p:nvPr/>
        </p:nvSpPr>
        <p:spPr>
          <a:xfrm>
            <a:off x="4379926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488" name="Shape 488"/>
          <p:cNvSpPr/>
          <p:nvPr/>
        </p:nvSpPr>
        <p:spPr>
          <a:xfrm>
            <a:off x="6180126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489" name="Shape 489"/>
          <p:cNvCxnSpPr/>
          <p:nvPr/>
        </p:nvCxnSpPr>
        <p:spPr>
          <a:xfrm>
            <a:off x="3587837" y="1346308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dash"/>
            <a:round/>
            <a:headEnd type="none" w="lg" len="med"/>
            <a:tailEnd type="stealth" w="lg" len="med"/>
          </a:ln>
        </p:spPr>
      </p:cxnSp>
      <p:cxnSp>
        <p:nvCxnSpPr>
          <p:cNvPr id="490" name="Shape 490"/>
          <p:cNvCxnSpPr/>
          <p:nvPr/>
        </p:nvCxnSpPr>
        <p:spPr>
          <a:xfrm>
            <a:off x="4572000" y="1562260"/>
            <a:ext cx="0" cy="64800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cxnSp>
        <p:nvCxnSpPr>
          <p:cNvPr id="491" name="Shape 491"/>
          <p:cNvCxnSpPr/>
          <p:nvPr/>
        </p:nvCxnSpPr>
        <p:spPr>
          <a:xfrm rot="10800000">
            <a:off x="5243989" y="1562260"/>
            <a:ext cx="0" cy="64800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cxnSp>
        <p:nvCxnSpPr>
          <p:cNvPr id="492" name="Shape 492"/>
          <p:cNvCxnSpPr/>
          <p:nvPr/>
        </p:nvCxnSpPr>
        <p:spPr>
          <a:xfrm rot="10800000">
            <a:off x="3587926" y="1130284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493" name="Shape 493"/>
          <p:cNvSpPr/>
          <p:nvPr/>
        </p:nvSpPr>
        <p:spPr>
          <a:xfrm rot="5400000">
            <a:off x="5142267" y="2050694"/>
            <a:ext cx="215999" cy="518424"/>
          </a:xfrm>
          <a:prstGeom prst="leftBrace">
            <a:avLst>
              <a:gd name="adj1" fmla="val 27045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748011" y="1040858"/>
            <a:ext cx="140500" cy="413449"/>
          </a:xfrm>
          <a:prstGeom prst="rightBrace">
            <a:avLst>
              <a:gd name="adj1" fmla="val 35067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40782" y="3506437"/>
            <a:ext cx="7252388" cy="16753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84799" y="3748892"/>
            <a:ext cx="576000" cy="359999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432870" y="3748892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App boundary</a:t>
            </a:r>
          </a:p>
        </p:txBody>
      </p:sp>
      <p:sp>
        <p:nvSpPr>
          <p:cNvPr id="498" name="Shape 498"/>
          <p:cNvSpPr/>
          <p:nvPr/>
        </p:nvSpPr>
        <p:spPr>
          <a:xfrm>
            <a:off x="784799" y="4252947"/>
            <a:ext cx="576000" cy="3599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32870" y="4252947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Run time object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2873030" y="3928911"/>
            <a:ext cx="576000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sp>
        <p:nvSpPr>
          <p:cNvPr id="501" name="Shape 501"/>
          <p:cNvSpPr/>
          <p:nvPr/>
        </p:nvSpPr>
        <p:spPr>
          <a:xfrm>
            <a:off x="3521103" y="3748892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Network Connection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3017046" y="4360959"/>
            <a:ext cx="288000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dash"/>
            <a:round/>
            <a:headEnd type="none" w="lg" len="med"/>
            <a:tailEnd type="stealth" w="lg" len="med"/>
          </a:ln>
        </p:spPr>
      </p:cxnSp>
      <p:sp>
        <p:nvSpPr>
          <p:cNvPr id="503" name="Shape 503"/>
          <p:cNvSpPr/>
          <p:nvPr/>
        </p:nvSpPr>
        <p:spPr>
          <a:xfrm>
            <a:off x="3305078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4" name="Shape 504"/>
          <p:cNvSpPr/>
          <p:nvPr/>
        </p:nvSpPr>
        <p:spPr>
          <a:xfrm>
            <a:off x="2873030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05" name="Shape 505"/>
          <p:cNvSpPr/>
          <p:nvPr/>
        </p:nvSpPr>
        <p:spPr>
          <a:xfrm>
            <a:off x="3521103" y="4180940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send a event/message to B</a:t>
            </a:r>
          </a:p>
        </p:txBody>
      </p:sp>
      <p:sp>
        <p:nvSpPr>
          <p:cNvPr id="506" name="Shape 506"/>
          <p:cNvSpPr/>
          <p:nvPr/>
        </p:nvSpPr>
        <p:spPr>
          <a:xfrm>
            <a:off x="1305149" y="4755217"/>
            <a:ext cx="8795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cxnSp>
        <p:nvCxnSpPr>
          <p:cNvPr id="507" name="Shape 507"/>
          <p:cNvCxnSpPr/>
          <p:nvPr/>
        </p:nvCxnSpPr>
        <p:spPr>
          <a:xfrm>
            <a:off x="5753351" y="3928911"/>
            <a:ext cx="288000" cy="0"/>
          </a:xfrm>
          <a:prstGeom prst="straightConnector1">
            <a:avLst/>
          </a:prstGeom>
          <a:noFill/>
          <a:ln w="25400" cap="flat" cmpd="dbl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08" name="Shape 508"/>
          <p:cNvSpPr/>
          <p:nvPr/>
        </p:nvSpPr>
        <p:spPr>
          <a:xfrm>
            <a:off x="6041383" y="3748892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9" name="Shape 509"/>
          <p:cNvSpPr/>
          <p:nvPr/>
        </p:nvSpPr>
        <p:spPr>
          <a:xfrm>
            <a:off x="5609335" y="3748892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0" name="Shape 510"/>
          <p:cNvSpPr/>
          <p:nvPr/>
        </p:nvSpPr>
        <p:spPr>
          <a:xfrm>
            <a:off x="6257406" y="3748892"/>
            <a:ext cx="1368345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observe B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753351" y="4360959"/>
            <a:ext cx="288000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12" name="Shape 512"/>
          <p:cNvSpPr/>
          <p:nvPr/>
        </p:nvSpPr>
        <p:spPr>
          <a:xfrm>
            <a:off x="6041383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13" name="Shape 513"/>
          <p:cNvSpPr/>
          <p:nvPr/>
        </p:nvSpPr>
        <p:spPr>
          <a:xfrm>
            <a:off x="5609335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4" name="Shape 514"/>
          <p:cNvSpPr/>
          <p:nvPr/>
        </p:nvSpPr>
        <p:spPr>
          <a:xfrm>
            <a:off x="6257406" y="4180940"/>
            <a:ext cx="1584095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update the B’s data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5388037" y="1202292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16" name="Shape 516"/>
          <p:cNvSpPr/>
          <p:nvPr/>
        </p:nvSpPr>
        <p:spPr>
          <a:xfrm rot="5400000">
            <a:off x="4464000" y="2057832"/>
            <a:ext cx="215999" cy="504146"/>
          </a:xfrm>
          <a:prstGeom prst="leftBrace">
            <a:avLst>
              <a:gd name="adj1" fmla="val 27046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379926" y="1130284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4955989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379926" y="914260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9805" y="1130284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939765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100005" y="914260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100005" y="1130284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579725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579725" y="1130284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739965" y="554220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직선 연결선 2"/>
          <p:cNvCxnSpPr>
            <a:endCxn id="506" idx="1"/>
          </p:cNvCxnSpPr>
          <p:nvPr/>
        </p:nvCxnSpPr>
        <p:spPr>
          <a:xfrm>
            <a:off x="811817" y="4935216"/>
            <a:ext cx="493332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86" idx="1"/>
          </p:cNvCxnSpPr>
          <p:nvPr/>
        </p:nvCxnSpPr>
        <p:spPr>
          <a:xfrm>
            <a:off x="1891443" y="1238260"/>
            <a:ext cx="688282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86" idx="0"/>
            <a:endCxn id="488" idx="0"/>
          </p:cNvCxnSpPr>
          <p:nvPr/>
        </p:nvCxnSpPr>
        <p:spPr>
          <a:xfrm rot="5400000" flipH="1" flipV="1">
            <a:off x="4883925" y="-885940"/>
            <a:ext cx="12700" cy="3600401"/>
          </a:xfrm>
          <a:prstGeom prst="bentConnector3">
            <a:avLst>
              <a:gd name="adj1" fmla="val 2954717"/>
            </a:avLst>
          </a:prstGeom>
          <a:ln w="22225" cmpd="dbl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595</Words>
  <Application>Microsoft Office PowerPoint</Application>
  <PresentationFormat>화면 슬라이드 쇼(4:3)</PresentationFormat>
  <Paragraphs>299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이장수/책임연구원/MC 연구소 D2실 9팀 2파트(jangsu.lee@lge.com)</cp:lastModifiedBy>
  <cp:revision>11</cp:revision>
  <dcterms:modified xsi:type="dcterms:W3CDTF">2015-06-20T04:20:27Z</dcterms:modified>
</cp:coreProperties>
</file>