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960" y="114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74156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491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143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521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186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445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916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0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78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747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38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420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05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17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787766" y="918225"/>
            <a:ext cx="4935900" cy="2786099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1045500" y="5124675"/>
            <a:ext cx="5678099" cy="1104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2161498" y="1475509"/>
            <a:ext cx="1035899" cy="5993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IoT </a:t>
            </a:r>
            <a:r>
              <a:rPr lang="ko" sz="1300"/>
              <a:t>S</a:t>
            </a:r>
            <a:r>
              <a:rPr lang="ko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erver</a:t>
            </a:r>
          </a:p>
        </p:txBody>
      </p:sp>
      <p:sp>
        <p:nvSpPr>
          <p:cNvPr id="33" name="Shape 33"/>
          <p:cNvSpPr/>
          <p:nvPr/>
        </p:nvSpPr>
        <p:spPr>
          <a:xfrm>
            <a:off x="1787766" y="4180612"/>
            <a:ext cx="1795799" cy="599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</a:p>
        </p:txBody>
      </p:sp>
      <p:sp>
        <p:nvSpPr>
          <p:cNvPr id="34" name="Shape 34"/>
          <p:cNvSpPr/>
          <p:nvPr/>
        </p:nvSpPr>
        <p:spPr>
          <a:xfrm>
            <a:off x="256848" y="1302219"/>
            <a:ext cx="1113900" cy="89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3rd Party App/Service MashUp</a:t>
            </a:r>
            <a:br>
              <a:rPr lang="ko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(VAR)</a:t>
            </a:r>
          </a:p>
        </p:txBody>
      </p:sp>
      <p:cxnSp>
        <p:nvCxnSpPr>
          <p:cNvPr id="35" name="Shape 35"/>
          <p:cNvCxnSpPr>
            <a:endCxn id="32" idx="1"/>
          </p:cNvCxnSpPr>
          <p:nvPr/>
        </p:nvCxnSpPr>
        <p:spPr>
          <a:xfrm>
            <a:off x="1544098" y="1775209"/>
            <a:ext cx="617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36" name="Shape 36"/>
          <p:cNvSpPr/>
          <p:nvPr/>
        </p:nvSpPr>
        <p:spPr>
          <a:xfrm>
            <a:off x="4211525" y="5709412"/>
            <a:ext cx="676200" cy="33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/>
        </p:nvSpPr>
        <p:spPr>
          <a:xfrm>
            <a:off x="5081600" y="5709400"/>
            <a:ext cx="18978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Element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973950" y="4736975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 (Dynamic Perspective)</a:t>
            </a:r>
          </a:p>
        </p:txBody>
      </p:sp>
      <p:sp>
        <p:nvSpPr>
          <p:cNvPr id="39" name="Shape 39"/>
          <p:cNvSpPr/>
          <p:nvPr/>
        </p:nvSpPr>
        <p:spPr>
          <a:xfrm>
            <a:off x="1265974" y="1294048"/>
            <a:ext cx="266699" cy="970199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 rot="-5400000">
            <a:off x="2544393" y="3447475"/>
            <a:ext cx="266699" cy="1590900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/>
          <p:nvPr/>
        </p:nvSpPr>
        <p:spPr>
          <a:xfrm>
            <a:off x="4072350" y="5221050"/>
            <a:ext cx="2666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4662750" y="5221050"/>
            <a:ext cx="2666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5017550" y="5221050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ko" sz="1200"/>
              <a:t>communicates with</a:t>
            </a:r>
            <a:r>
              <a:rPr lang="ko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2234575" y="5705500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Boundary</a:t>
            </a:r>
          </a:p>
        </p:txBody>
      </p:sp>
      <p:sp>
        <p:nvSpPr>
          <p:cNvPr id="45" name="Shape 45"/>
          <p:cNvSpPr/>
          <p:nvPr/>
        </p:nvSpPr>
        <p:spPr>
          <a:xfrm>
            <a:off x="4658564" y="3942439"/>
            <a:ext cx="266699" cy="20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1400625" y="5709412"/>
            <a:ext cx="676200" cy="33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161498" y="2780343"/>
            <a:ext cx="1035899" cy="5993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App</a:t>
            </a:r>
          </a:p>
        </p:txBody>
      </p:sp>
      <p:sp>
        <p:nvSpPr>
          <p:cNvPr id="48" name="Shape 48"/>
          <p:cNvSpPr/>
          <p:nvPr/>
        </p:nvSpPr>
        <p:spPr>
          <a:xfrm>
            <a:off x="5376371" y="1672527"/>
            <a:ext cx="1035899" cy="5993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 node</a:t>
            </a:r>
          </a:p>
        </p:txBody>
      </p:sp>
      <p:sp>
        <p:nvSpPr>
          <p:cNvPr id="49" name="Shape 49"/>
          <p:cNvSpPr/>
          <p:nvPr/>
        </p:nvSpPr>
        <p:spPr>
          <a:xfrm>
            <a:off x="5227869" y="1580303"/>
            <a:ext cx="1035899" cy="5993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 node</a:t>
            </a:r>
          </a:p>
        </p:txBody>
      </p:sp>
      <p:sp>
        <p:nvSpPr>
          <p:cNvPr id="50" name="Shape 50"/>
          <p:cNvSpPr/>
          <p:nvPr/>
        </p:nvSpPr>
        <p:spPr>
          <a:xfrm>
            <a:off x="5115482" y="1475508"/>
            <a:ext cx="1035899" cy="5993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 node</a:t>
            </a:r>
          </a:p>
        </p:txBody>
      </p:sp>
      <p:cxnSp>
        <p:nvCxnSpPr>
          <p:cNvPr id="51" name="Shape 51"/>
          <p:cNvCxnSpPr/>
          <p:nvPr/>
        </p:nvCxnSpPr>
        <p:spPr>
          <a:xfrm>
            <a:off x="2678358" y="3361980"/>
            <a:ext cx="1199" cy="758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lg"/>
            <a:tailEnd type="stealth" w="lg" len="lg"/>
          </a:ln>
        </p:spPr>
      </p:cxnSp>
      <p:cxnSp>
        <p:nvCxnSpPr>
          <p:cNvPr id="52" name="Shape 52"/>
          <p:cNvCxnSpPr>
            <a:stCxn id="32" idx="3"/>
            <a:endCxn id="50" idx="1"/>
          </p:cNvCxnSpPr>
          <p:nvPr/>
        </p:nvCxnSpPr>
        <p:spPr>
          <a:xfrm>
            <a:off x="3197398" y="1775209"/>
            <a:ext cx="1918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53" name="Shape 53"/>
          <p:cNvCxnSpPr>
            <a:endCxn id="47" idx="0"/>
          </p:cNvCxnSpPr>
          <p:nvPr/>
        </p:nvCxnSpPr>
        <p:spPr>
          <a:xfrm>
            <a:off x="2677648" y="2051043"/>
            <a:ext cx="1800" cy="72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</p:spPr>
      </p:cxnSp>
      <p:grpSp>
        <p:nvGrpSpPr>
          <p:cNvPr id="54" name="Shape 54"/>
          <p:cNvGrpSpPr/>
          <p:nvPr/>
        </p:nvGrpSpPr>
        <p:grpSpPr>
          <a:xfrm>
            <a:off x="1370748" y="5204162"/>
            <a:ext cx="2698051" cy="335400"/>
            <a:chOff x="2104499" y="5468300"/>
            <a:chExt cx="2698051" cy="335400"/>
          </a:xfrm>
        </p:grpSpPr>
        <p:sp>
          <p:nvSpPr>
            <p:cNvPr id="57" name="Shape 57"/>
            <p:cNvSpPr txBox="1"/>
            <p:nvPr/>
          </p:nvSpPr>
          <p:spPr>
            <a:xfrm>
              <a:off x="2983350" y="5468300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altLang="ko-KR" sz="1200" b="0" i="0" u="none" strike="noStrike" cap="none" baseline="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r>
                <a:rPr lang="en-US" altLang="ko-KR" sz="12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interaction</a:t>
              </a:r>
              <a:endParaRPr lang="ko" sz="1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" name="Shape 58"/>
            <p:cNvCxnSpPr/>
            <p:nvPr/>
          </p:nvCxnSpPr>
          <p:spPr>
            <a:xfrm>
              <a:off x="2104499" y="5652888"/>
              <a:ext cx="706077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ash"/>
              <a:round/>
              <a:headEnd type="stealth" w="med" len="med"/>
              <a:tailEnd type="stealth" w="med" len="med"/>
            </a:ln>
          </p:spPr>
        </p:cxnSp>
      </p:grpSp>
      <p:cxnSp>
        <p:nvCxnSpPr>
          <p:cNvPr id="59" name="Shape 59"/>
          <p:cNvCxnSpPr/>
          <p:nvPr/>
        </p:nvCxnSpPr>
        <p:spPr>
          <a:xfrm>
            <a:off x="4339050" y="5388750"/>
            <a:ext cx="369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1136575" y="2579305"/>
            <a:ext cx="4464599" cy="20882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Shape 537"/>
          <p:cNvSpPr txBox="1"/>
          <p:nvPr/>
        </p:nvSpPr>
        <p:spPr>
          <a:xfrm>
            <a:off x="5605264" y="1549379"/>
            <a:ext cx="1043999" cy="246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0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&lt;&lt;Observe&gt;&gt;</a:t>
            </a:r>
          </a:p>
        </p:txBody>
      </p:sp>
      <p:sp>
        <p:nvSpPr>
          <p:cNvPr id="538" name="Shape 538"/>
          <p:cNvSpPr/>
          <p:nvPr/>
        </p:nvSpPr>
        <p:spPr>
          <a:xfrm>
            <a:off x="6155792" y="2569323"/>
            <a:ext cx="3117599" cy="2098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7767572" y="2745494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SANode</a:t>
            </a:r>
          </a:p>
        </p:txBody>
      </p:sp>
      <p:sp>
        <p:nvSpPr>
          <p:cNvPr id="540" name="Shape 540"/>
          <p:cNvSpPr/>
          <p:nvPr/>
        </p:nvSpPr>
        <p:spPr>
          <a:xfrm>
            <a:off x="7767572" y="3724803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SensorActuator</a:t>
            </a:r>
          </a:p>
        </p:txBody>
      </p:sp>
      <p:sp>
        <p:nvSpPr>
          <p:cNvPr id="541" name="Shape 541"/>
          <p:cNvSpPr/>
          <p:nvPr/>
        </p:nvSpPr>
        <p:spPr>
          <a:xfrm>
            <a:off x="6321151" y="2745494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</a:p>
        </p:txBody>
      </p:sp>
      <p:cxnSp>
        <p:nvCxnSpPr>
          <p:cNvPr id="542" name="Shape 542"/>
          <p:cNvCxnSpPr/>
          <p:nvPr/>
        </p:nvCxnSpPr>
        <p:spPr>
          <a:xfrm>
            <a:off x="7438840" y="3263952"/>
            <a:ext cx="328800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543" name="Shape 543"/>
          <p:cNvSpPr/>
          <p:nvPr/>
        </p:nvSpPr>
        <p:spPr>
          <a:xfrm>
            <a:off x="6321151" y="3091133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7767572" y="3091133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7767572" y="4070442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4292405" y="2752124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</a:p>
        </p:txBody>
      </p:sp>
      <p:sp>
        <p:nvSpPr>
          <p:cNvPr id="547" name="Shape 547"/>
          <p:cNvSpPr/>
          <p:nvPr/>
        </p:nvSpPr>
        <p:spPr>
          <a:xfrm>
            <a:off x="4292405" y="3097763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2780236" y="2752124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1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</a:p>
        </p:txBody>
      </p:sp>
      <p:sp>
        <p:nvSpPr>
          <p:cNvPr id="549" name="Shape 549"/>
          <p:cNvSpPr/>
          <p:nvPr/>
        </p:nvSpPr>
        <p:spPr>
          <a:xfrm>
            <a:off x="2780236" y="3097763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2780236" y="3760237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HTTPAdaptor</a:t>
            </a:r>
          </a:p>
        </p:txBody>
      </p:sp>
      <p:sp>
        <p:nvSpPr>
          <p:cNvPr id="551" name="Shape 551"/>
          <p:cNvSpPr/>
          <p:nvPr/>
        </p:nvSpPr>
        <p:spPr>
          <a:xfrm>
            <a:off x="2780236" y="4105875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3273334" y="3443401"/>
            <a:ext cx="131400" cy="1152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3" name="Shape 553"/>
          <p:cNvCxnSpPr>
            <a:stCxn id="550" idx="0"/>
            <a:endCxn id="552" idx="3"/>
          </p:cNvCxnSpPr>
          <p:nvPr/>
        </p:nvCxnSpPr>
        <p:spPr>
          <a:xfrm rot="10800000">
            <a:off x="3339136" y="3558637"/>
            <a:ext cx="0" cy="20160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54" name="Shape 554"/>
          <p:cNvSpPr/>
          <p:nvPr/>
        </p:nvSpPr>
        <p:spPr>
          <a:xfrm>
            <a:off x="4292405" y="3760237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MQTTClient</a:t>
            </a:r>
          </a:p>
        </p:txBody>
      </p:sp>
      <p:sp>
        <p:nvSpPr>
          <p:cNvPr id="555" name="Shape 555"/>
          <p:cNvSpPr/>
          <p:nvPr/>
        </p:nvSpPr>
        <p:spPr>
          <a:xfrm>
            <a:off x="4292405" y="4105875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7833320" y="3782410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SensorActuator</a:t>
            </a:r>
          </a:p>
        </p:txBody>
      </p:sp>
      <p:sp>
        <p:nvSpPr>
          <p:cNvPr id="557" name="Shape 557"/>
          <p:cNvSpPr/>
          <p:nvPr/>
        </p:nvSpPr>
        <p:spPr>
          <a:xfrm>
            <a:off x="7833320" y="4128048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7899065" y="3840017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SensorActuator</a:t>
            </a:r>
          </a:p>
        </p:txBody>
      </p:sp>
      <p:sp>
        <p:nvSpPr>
          <p:cNvPr id="559" name="Shape 559"/>
          <p:cNvSpPr/>
          <p:nvPr/>
        </p:nvSpPr>
        <p:spPr>
          <a:xfrm>
            <a:off x="7899065" y="4185655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7964813" y="3897623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SensorActuator</a:t>
            </a:r>
          </a:p>
        </p:txBody>
      </p:sp>
      <p:sp>
        <p:nvSpPr>
          <p:cNvPr id="561" name="Shape 561"/>
          <p:cNvSpPr/>
          <p:nvPr/>
        </p:nvSpPr>
        <p:spPr>
          <a:xfrm>
            <a:off x="7964813" y="4243262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7833320" y="2803101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SANode</a:t>
            </a:r>
          </a:p>
        </p:txBody>
      </p:sp>
      <p:sp>
        <p:nvSpPr>
          <p:cNvPr id="563" name="Shape 563"/>
          <p:cNvSpPr/>
          <p:nvPr/>
        </p:nvSpPr>
        <p:spPr>
          <a:xfrm>
            <a:off x="7833320" y="3148740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7899065" y="2860708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</a:p>
        </p:txBody>
      </p:sp>
      <p:sp>
        <p:nvSpPr>
          <p:cNvPr id="565" name="Shape 565"/>
          <p:cNvSpPr/>
          <p:nvPr/>
        </p:nvSpPr>
        <p:spPr>
          <a:xfrm>
            <a:off x="7899065" y="3206347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6" name="Shape 566"/>
          <p:cNvCxnSpPr>
            <a:stCxn id="565" idx="2"/>
            <a:endCxn id="558" idx="0"/>
          </p:cNvCxnSpPr>
          <p:nvPr/>
        </p:nvCxnSpPr>
        <p:spPr>
          <a:xfrm>
            <a:off x="8457965" y="3551947"/>
            <a:ext cx="0" cy="28800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567" name="Shape 567"/>
          <p:cNvSpPr/>
          <p:nvPr/>
        </p:nvSpPr>
        <p:spPr>
          <a:xfrm>
            <a:off x="1268069" y="3760237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0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HTTPRESTClient</a:t>
            </a:r>
          </a:p>
        </p:txBody>
      </p:sp>
      <p:sp>
        <p:nvSpPr>
          <p:cNvPr id="568" name="Shape 568"/>
          <p:cNvSpPr/>
          <p:nvPr/>
        </p:nvSpPr>
        <p:spPr>
          <a:xfrm>
            <a:off x="1268069" y="4105875"/>
            <a:ext cx="1117799" cy="345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9" name="Shape 569"/>
          <p:cNvCxnSpPr>
            <a:stCxn id="551" idx="1"/>
            <a:endCxn id="568" idx="3"/>
          </p:cNvCxnSpPr>
          <p:nvPr/>
        </p:nvCxnSpPr>
        <p:spPr>
          <a:xfrm rot="10800000">
            <a:off x="2385736" y="4278674"/>
            <a:ext cx="394500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570" name="Shape 570"/>
          <p:cNvSpPr/>
          <p:nvPr/>
        </p:nvSpPr>
        <p:spPr>
          <a:xfrm>
            <a:off x="6155792" y="2338897"/>
            <a:ext cx="1249199" cy="230400"/>
          </a:xfrm>
          <a:prstGeom prst="snip1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1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Model Package</a:t>
            </a:r>
          </a:p>
        </p:txBody>
      </p:sp>
      <p:sp>
        <p:nvSpPr>
          <p:cNvPr id="571" name="Shape 571"/>
          <p:cNvSpPr/>
          <p:nvPr/>
        </p:nvSpPr>
        <p:spPr>
          <a:xfrm>
            <a:off x="1136575" y="2348878"/>
            <a:ext cx="1249199" cy="230400"/>
          </a:xfrm>
          <a:prstGeom prst="snip1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1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Control Package</a:t>
            </a:r>
          </a:p>
        </p:txBody>
      </p:sp>
      <p:cxnSp>
        <p:nvCxnSpPr>
          <p:cNvPr id="572" name="Shape 572"/>
          <p:cNvCxnSpPr>
            <a:stCxn id="547" idx="2"/>
            <a:endCxn id="554" idx="0"/>
          </p:cNvCxnSpPr>
          <p:nvPr/>
        </p:nvCxnSpPr>
        <p:spPr>
          <a:xfrm>
            <a:off x="4851305" y="3443363"/>
            <a:ext cx="0" cy="31680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73" name="Shape 573"/>
          <p:cNvCxnSpPr>
            <a:stCxn id="547" idx="1"/>
            <a:endCxn id="549" idx="3"/>
          </p:cNvCxnSpPr>
          <p:nvPr/>
        </p:nvCxnSpPr>
        <p:spPr>
          <a:xfrm rot="10800000">
            <a:off x="3897905" y="3270563"/>
            <a:ext cx="394500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74" name="Shape 574"/>
          <p:cNvCxnSpPr/>
          <p:nvPr/>
        </p:nvCxnSpPr>
        <p:spPr>
          <a:xfrm>
            <a:off x="6879996" y="3724803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1064567" y="4895582"/>
            <a:ext cx="3024300" cy="26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 (Static Perspective)</a:t>
            </a:r>
          </a:p>
        </p:txBody>
      </p:sp>
      <p:sp>
        <p:nvSpPr>
          <p:cNvPr id="576" name="Shape 576"/>
          <p:cNvSpPr/>
          <p:nvPr/>
        </p:nvSpPr>
        <p:spPr>
          <a:xfrm>
            <a:off x="1064567" y="5157192"/>
            <a:ext cx="8280899" cy="10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7" name="Shape 577"/>
          <p:cNvGrpSpPr/>
          <p:nvPr/>
        </p:nvGrpSpPr>
        <p:grpSpPr>
          <a:xfrm>
            <a:off x="1280592" y="5805207"/>
            <a:ext cx="360075" cy="287994"/>
            <a:chOff x="7545288" y="3933055"/>
            <a:chExt cx="1440300" cy="1008032"/>
          </a:xfrm>
        </p:grpSpPr>
        <p:sp>
          <p:nvSpPr>
            <p:cNvPr id="578" name="Shape 578"/>
            <p:cNvSpPr/>
            <p:nvPr/>
          </p:nvSpPr>
          <p:spPr>
            <a:xfrm>
              <a:off x="7545288" y="4221087"/>
              <a:ext cx="1440300" cy="7199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6000" tIns="36000" rIns="36000" bIns="3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7545288" y="3933055"/>
              <a:ext cx="791999" cy="288000"/>
            </a:xfrm>
            <a:prstGeom prst="snip1Rect">
              <a:avLst>
                <a:gd name="adj" fmla="val 50000"/>
              </a:avLst>
            </a:prstGeom>
            <a:solidFill>
              <a:srgbClr val="FFFFFF"/>
            </a:solidFill>
            <a:ln w="19050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6000" tIns="36000" rIns="36000" bIns="36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100" b="0" i="1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Shape 580"/>
          <p:cNvSpPr/>
          <p:nvPr/>
        </p:nvSpPr>
        <p:spPr>
          <a:xfrm>
            <a:off x="1856656" y="5805264"/>
            <a:ext cx="1007999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</a:p>
        </p:txBody>
      </p:sp>
      <p:grpSp>
        <p:nvGrpSpPr>
          <p:cNvPr id="581" name="Shape 581"/>
          <p:cNvGrpSpPr/>
          <p:nvPr/>
        </p:nvGrpSpPr>
        <p:grpSpPr>
          <a:xfrm>
            <a:off x="1280541" y="5373084"/>
            <a:ext cx="359978" cy="287987"/>
            <a:chOff x="2864767" y="3933055"/>
            <a:chExt cx="1223999" cy="864048"/>
          </a:xfrm>
        </p:grpSpPr>
        <p:sp>
          <p:nvSpPr>
            <p:cNvPr id="582" name="Shape 582"/>
            <p:cNvSpPr/>
            <p:nvPr/>
          </p:nvSpPr>
          <p:spPr>
            <a:xfrm>
              <a:off x="2864767" y="3933055"/>
              <a:ext cx="1223999" cy="4319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6000" tIns="36000" rIns="36000" bIns="3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100" b="0" i="1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2864767" y="4365103"/>
              <a:ext cx="1223999" cy="4319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6000" tIns="36000" rIns="36000" bIns="36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0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4" name="Shape 584"/>
          <p:cNvSpPr/>
          <p:nvPr/>
        </p:nvSpPr>
        <p:spPr>
          <a:xfrm>
            <a:off x="1856656" y="5373216"/>
            <a:ext cx="1007999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</a:p>
        </p:txBody>
      </p:sp>
      <p:cxnSp>
        <p:nvCxnSpPr>
          <p:cNvPr id="585" name="Shape 585"/>
          <p:cNvCxnSpPr/>
          <p:nvPr/>
        </p:nvCxnSpPr>
        <p:spPr>
          <a:xfrm>
            <a:off x="3800871" y="5517232"/>
            <a:ext cx="359999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6" name="Shape 586"/>
          <p:cNvSpPr/>
          <p:nvPr/>
        </p:nvSpPr>
        <p:spPr>
          <a:xfrm>
            <a:off x="3656855" y="5373216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87" name="Shape 587"/>
          <p:cNvSpPr/>
          <p:nvPr/>
        </p:nvSpPr>
        <p:spPr>
          <a:xfrm>
            <a:off x="4160912" y="5373216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cxnSp>
        <p:nvCxnSpPr>
          <p:cNvPr id="588" name="Shape 588"/>
          <p:cNvCxnSpPr/>
          <p:nvPr/>
        </p:nvCxnSpPr>
        <p:spPr>
          <a:xfrm>
            <a:off x="3800871" y="5949280"/>
            <a:ext cx="359999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589" name="Shape 589"/>
          <p:cNvSpPr/>
          <p:nvPr/>
        </p:nvSpPr>
        <p:spPr>
          <a:xfrm>
            <a:off x="3656855" y="5805264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90" name="Shape 590"/>
          <p:cNvSpPr/>
          <p:nvPr/>
        </p:nvSpPr>
        <p:spPr>
          <a:xfrm>
            <a:off x="4160912" y="5805264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cxnSp>
        <p:nvCxnSpPr>
          <p:cNvPr id="591" name="Shape 591"/>
          <p:cNvCxnSpPr/>
          <p:nvPr/>
        </p:nvCxnSpPr>
        <p:spPr>
          <a:xfrm>
            <a:off x="6825207" y="5517232"/>
            <a:ext cx="215999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2" name="Shape 592"/>
          <p:cNvSpPr/>
          <p:nvPr/>
        </p:nvSpPr>
        <p:spPr>
          <a:xfrm>
            <a:off x="6681192" y="5373216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93" name="Shape 593"/>
          <p:cNvSpPr/>
          <p:nvPr/>
        </p:nvSpPr>
        <p:spPr>
          <a:xfrm>
            <a:off x="7185247" y="5373216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594" name="Shape 594"/>
          <p:cNvSpPr/>
          <p:nvPr/>
        </p:nvSpPr>
        <p:spPr>
          <a:xfrm rot="5400000">
            <a:off x="7041247" y="5445223"/>
            <a:ext cx="144000" cy="144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5" name="Shape 595"/>
          <p:cNvCxnSpPr/>
          <p:nvPr/>
        </p:nvCxnSpPr>
        <p:spPr>
          <a:xfrm>
            <a:off x="6825207" y="5949280"/>
            <a:ext cx="215999" cy="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96" name="Shape 596"/>
          <p:cNvSpPr/>
          <p:nvPr/>
        </p:nvSpPr>
        <p:spPr>
          <a:xfrm>
            <a:off x="6681192" y="5805264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97" name="Shape 597"/>
          <p:cNvSpPr/>
          <p:nvPr/>
        </p:nvSpPr>
        <p:spPr>
          <a:xfrm>
            <a:off x="7185247" y="5805264"/>
            <a:ext cx="1440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598" name="Shape 598"/>
          <p:cNvSpPr/>
          <p:nvPr/>
        </p:nvSpPr>
        <p:spPr>
          <a:xfrm rot="5400000">
            <a:off x="7041247" y="5877271"/>
            <a:ext cx="144000" cy="144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4520951" y="5373216"/>
            <a:ext cx="19443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associated with B</a:t>
            </a:r>
          </a:p>
        </p:txBody>
      </p:sp>
      <p:sp>
        <p:nvSpPr>
          <p:cNvPr id="600" name="Shape 600"/>
          <p:cNvSpPr/>
          <p:nvPr/>
        </p:nvSpPr>
        <p:spPr>
          <a:xfrm>
            <a:off x="4520951" y="5805264"/>
            <a:ext cx="19443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use B</a:t>
            </a:r>
          </a:p>
        </p:txBody>
      </p:sp>
      <p:sp>
        <p:nvSpPr>
          <p:cNvPr id="601" name="Shape 601"/>
          <p:cNvSpPr/>
          <p:nvPr/>
        </p:nvSpPr>
        <p:spPr>
          <a:xfrm>
            <a:off x="7473279" y="5373216"/>
            <a:ext cx="1728299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specialize B</a:t>
            </a:r>
          </a:p>
        </p:txBody>
      </p:sp>
      <p:sp>
        <p:nvSpPr>
          <p:cNvPr id="602" name="Shape 602"/>
          <p:cNvSpPr/>
          <p:nvPr/>
        </p:nvSpPr>
        <p:spPr>
          <a:xfrm>
            <a:off x="7473279" y="5805264"/>
            <a:ext cx="1800299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implements B</a:t>
            </a:r>
          </a:p>
        </p:txBody>
      </p:sp>
      <p:cxnSp>
        <p:nvCxnSpPr>
          <p:cNvPr id="603" name="Shape 603"/>
          <p:cNvCxnSpPr>
            <a:stCxn id="604" idx="2"/>
            <a:endCxn id="546" idx="0"/>
          </p:cNvCxnSpPr>
          <p:nvPr/>
        </p:nvCxnSpPr>
        <p:spPr>
          <a:xfrm>
            <a:off x="4851235" y="2083570"/>
            <a:ext cx="0" cy="66870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604" name="Shape 604"/>
          <p:cNvSpPr/>
          <p:nvPr/>
        </p:nvSpPr>
        <p:spPr>
          <a:xfrm>
            <a:off x="4193785" y="1507570"/>
            <a:ext cx="1314900" cy="57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User Interface</a:t>
            </a:r>
          </a:p>
        </p:txBody>
      </p:sp>
      <p:sp>
        <p:nvSpPr>
          <p:cNvPr id="605" name="Shape 605"/>
          <p:cNvSpPr/>
          <p:nvPr/>
        </p:nvSpPr>
        <p:spPr>
          <a:xfrm>
            <a:off x="4193785" y="1277144"/>
            <a:ext cx="723299" cy="230400"/>
          </a:xfrm>
          <a:prstGeom prst="snip1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1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View </a:t>
            </a:r>
            <a:r>
              <a:rPr lang="ko" sz="1100" i="1">
                <a:solidFill>
                  <a:srgbClr val="0C0C0C"/>
                </a:solidFill>
              </a:rPr>
              <a:t>Pkg</a:t>
            </a:r>
            <a:r>
              <a:rPr lang="ko" sz="1100" b="0" i="1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606" name="Shape 606"/>
          <p:cNvCxnSpPr>
            <a:stCxn id="547" idx="3"/>
            <a:endCxn id="543" idx="1"/>
          </p:cNvCxnSpPr>
          <p:nvPr/>
        </p:nvCxnSpPr>
        <p:spPr>
          <a:xfrm rot="10800000" flipH="1">
            <a:off x="5410205" y="3263963"/>
            <a:ext cx="910800" cy="6600"/>
          </a:xfrm>
          <a:prstGeom prst="straightConnector1">
            <a:avLst/>
          </a:prstGeom>
          <a:noFill/>
          <a:ln w="19050" cap="flat" cmpd="sng">
            <a:solidFill>
              <a:srgbClr val="3F3F3F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607" name="Shape 607"/>
          <p:cNvCxnSpPr>
            <a:stCxn id="604" idx="3"/>
            <a:endCxn id="541" idx="0"/>
          </p:cNvCxnSpPr>
          <p:nvPr/>
        </p:nvCxnSpPr>
        <p:spPr>
          <a:xfrm>
            <a:off x="5508685" y="1795570"/>
            <a:ext cx="1371300" cy="949800"/>
          </a:xfrm>
          <a:prstGeom prst="bentConnector2">
            <a:avLst/>
          </a:prstGeom>
          <a:noFill/>
          <a:ln w="1905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/>
        </p:nvSpPr>
        <p:spPr>
          <a:xfrm>
            <a:off x="2443800" y="1918350"/>
            <a:ext cx="1310699" cy="42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MQTT Adaptor</a:t>
            </a:r>
          </a:p>
        </p:txBody>
      </p:sp>
      <p:sp>
        <p:nvSpPr>
          <p:cNvPr id="613" name="Shape 613"/>
          <p:cNvSpPr/>
          <p:nvPr/>
        </p:nvSpPr>
        <p:spPr>
          <a:xfrm>
            <a:off x="638225" y="2692025"/>
            <a:ext cx="3551099" cy="881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758420" y="2780675"/>
            <a:ext cx="582899" cy="352499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5" name="Shape 615"/>
          <p:cNvCxnSpPr/>
          <p:nvPr/>
        </p:nvCxnSpPr>
        <p:spPr>
          <a:xfrm>
            <a:off x="2701625" y="2944650"/>
            <a:ext cx="3245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616" name="Shape 616"/>
          <p:cNvSpPr txBox="1"/>
          <p:nvPr/>
        </p:nvSpPr>
        <p:spPr>
          <a:xfrm>
            <a:off x="2452800" y="2753925"/>
            <a:ext cx="295800" cy="24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/>
              <a:t>A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2986200" y="2753925"/>
            <a:ext cx="295800" cy="24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/>
              <a:t>B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3157800" y="2753925"/>
            <a:ext cx="957000" cy="24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000"/>
              <a:t>: A is allowed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1000"/>
              <a:t>  to use B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385012" y="2692025"/>
            <a:ext cx="1067699" cy="2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000"/>
              <a:t>Middleware Layer</a:t>
            </a:r>
          </a:p>
        </p:txBody>
      </p:sp>
      <p:cxnSp>
        <p:nvCxnSpPr>
          <p:cNvPr id="620" name="Shape 620"/>
          <p:cNvCxnSpPr/>
          <p:nvPr/>
        </p:nvCxnSpPr>
        <p:spPr>
          <a:xfrm>
            <a:off x="1711300" y="1149537"/>
            <a:ext cx="0" cy="7934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621" name="Shape 621"/>
          <p:cNvCxnSpPr/>
          <p:nvPr/>
        </p:nvCxnSpPr>
        <p:spPr>
          <a:xfrm>
            <a:off x="3082900" y="1149537"/>
            <a:ext cx="0" cy="7934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622" name="Shape 622"/>
          <p:cNvSpPr txBox="1"/>
          <p:nvPr/>
        </p:nvSpPr>
        <p:spPr>
          <a:xfrm>
            <a:off x="1385025" y="3153600"/>
            <a:ext cx="1067699" cy="2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000"/>
              <a:t>Abstract Layer</a:t>
            </a:r>
          </a:p>
        </p:txBody>
      </p:sp>
      <p:sp>
        <p:nvSpPr>
          <p:cNvPr id="623" name="Shape 623"/>
          <p:cNvSpPr/>
          <p:nvPr/>
        </p:nvSpPr>
        <p:spPr>
          <a:xfrm>
            <a:off x="1073162" y="1927475"/>
            <a:ext cx="1285800" cy="42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Arduino Driver</a:t>
            </a:r>
          </a:p>
        </p:txBody>
      </p:sp>
      <p:sp>
        <p:nvSpPr>
          <p:cNvPr id="624" name="Shape 624"/>
          <p:cNvSpPr/>
          <p:nvPr/>
        </p:nvSpPr>
        <p:spPr>
          <a:xfrm>
            <a:off x="758420" y="3161675"/>
            <a:ext cx="582899" cy="3524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2511020" y="3161675"/>
            <a:ext cx="582899" cy="3524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6" name="Shape 626"/>
          <p:cNvSpPr txBox="1"/>
          <p:nvPr/>
        </p:nvSpPr>
        <p:spPr>
          <a:xfrm>
            <a:off x="3061425" y="3153600"/>
            <a:ext cx="1067699" cy="2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000"/>
              <a:t>Concrete Layer</a:t>
            </a:r>
          </a:p>
        </p:txBody>
      </p:sp>
      <p:sp>
        <p:nvSpPr>
          <p:cNvPr id="627" name="Shape 627"/>
          <p:cNvSpPr/>
          <p:nvPr/>
        </p:nvSpPr>
        <p:spPr>
          <a:xfrm>
            <a:off x="1073200" y="1101650"/>
            <a:ext cx="1285800" cy="428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SA Controller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200"/>
              <a:t>(HAL)</a:t>
            </a:r>
          </a:p>
        </p:txBody>
      </p:sp>
      <p:sp>
        <p:nvSpPr>
          <p:cNvPr id="628" name="Shape 628"/>
          <p:cNvSpPr/>
          <p:nvPr/>
        </p:nvSpPr>
        <p:spPr>
          <a:xfrm>
            <a:off x="2468575" y="1092375"/>
            <a:ext cx="1285800" cy="428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200"/>
          </a:p>
          <a:p>
            <a:pPr lvl="0" algn="ctr" rtl="0">
              <a:spcBef>
                <a:spcPts val="0"/>
              </a:spcBef>
              <a:buNone/>
            </a:pPr>
            <a:r>
              <a:rPr lang="ko" sz="1200"/>
              <a:t>SA Network</a:t>
            </a:r>
            <a:br>
              <a:rPr lang="ko" sz="1200"/>
            </a:br>
            <a:r>
              <a:rPr lang="ko" sz="1200"/>
              <a:t>Manager</a:t>
            </a:r>
          </a:p>
          <a:p>
            <a:pPr lvl="0" algn="l" rtl="0">
              <a:spcBef>
                <a:spcPts val="0"/>
              </a:spcBef>
              <a:buNone/>
            </a:pPr>
            <a:endParaRPr sz="1200"/>
          </a:p>
        </p:txBody>
      </p:sp>
      <p:cxnSp>
        <p:nvCxnSpPr>
          <p:cNvPr id="629" name="Shape 629"/>
          <p:cNvCxnSpPr/>
          <p:nvPr/>
        </p:nvCxnSpPr>
        <p:spPr>
          <a:xfrm>
            <a:off x="1711300" y="311337"/>
            <a:ext cx="0" cy="7934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630" name="Shape 630"/>
          <p:cNvCxnSpPr/>
          <p:nvPr/>
        </p:nvCxnSpPr>
        <p:spPr>
          <a:xfrm>
            <a:off x="3082900" y="311337"/>
            <a:ext cx="0" cy="7934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631" name="Shape 631"/>
          <p:cNvSpPr/>
          <p:nvPr/>
        </p:nvSpPr>
        <p:spPr>
          <a:xfrm>
            <a:off x="1073200" y="263300"/>
            <a:ext cx="2681100" cy="428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200"/>
          </a:p>
          <a:p>
            <a:pPr lvl="0" algn="ctr" rtl="0">
              <a:spcBef>
                <a:spcPts val="0"/>
              </a:spcBef>
              <a:buNone/>
            </a:pPr>
            <a:endParaRPr sz="1200"/>
          </a:p>
          <a:p>
            <a:pPr lvl="0" algn="ctr" rtl="0">
              <a:spcBef>
                <a:spcPts val="0"/>
              </a:spcBef>
              <a:buNone/>
            </a:pPr>
            <a:endParaRPr sz="1200"/>
          </a:p>
          <a:p>
            <a:pPr lvl="0" algn="ctr" rtl="0">
              <a:spcBef>
                <a:spcPts val="0"/>
              </a:spcBef>
              <a:buNone/>
            </a:pPr>
            <a:r>
              <a:rPr lang="ko" sz="1200"/>
              <a:t>SA Manager</a:t>
            </a:r>
          </a:p>
          <a:p>
            <a:pPr lvl="0" algn="ctr" rtl="0">
              <a:spcBef>
                <a:spcPts val="0"/>
              </a:spcBef>
              <a:buNone/>
            </a:pPr>
            <a:endParaRPr sz="1200"/>
          </a:p>
          <a:p>
            <a:pPr lvl="0" algn="ctr" rtl="0">
              <a:spcBef>
                <a:spcPts val="0"/>
              </a:spcBef>
              <a:buNone/>
            </a:pPr>
            <a:endParaRPr sz="1200"/>
          </a:p>
          <a:p>
            <a:pPr lvl="0" algn="ctr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/>
        </p:nvSpPr>
        <p:spPr>
          <a:xfrm>
            <a:off x="3494200" y="3120825"/>
            <a:ext cx="1449600" cy="42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 dirty="0"/>
              <a:t>MQTT Adaptor</a:t>
            </a:r>
          </a:p>
        </p:txBody>
      </p:sp>
      <p:sp>
        <p:nvSpPr>
          <p:cNvPr id="637" name="Shape 637"/>
          <p:cNvSpPr/>
          <p:nvPr/>
        </p:nvSpPr>
        <p:spPr>
          <a:xfrm>
            <a:off x="907032" y="4175160"/>
            <a:ext cx="4346455" cy="110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1018427" y="4330660"/>
            <a:ext cx="582899" cy="3524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39" name="Shape 639"/>
          <p:cNvCxnSpPr/>
          <p:nvPr/>
        </p:nvCxnSpPr>
        <p:spPr>
          <a:xfrm>
            <a:off x="2961632" y="4418435"/>
            <a:ext cx="3245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0" name="Shape 640"/>
          <p:cNvSpPr txBox="1"/>
          <p:nvPr/>
        </p:nvSpPr>
        <p:spPr>
          <a:xfrm>
            <a:off x="2712807" y="4227710"/>
            <a:ext cx="295800" cy="24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/>
              <a:t>A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3246207" y="4227710"/>
            <a:ext cx="295800" cy="24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/>
              <a:t>B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1645032" y="4246385"/>
            <a:ext cx="677699" cy="2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000"/>
              <a:t>Module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1000"/>
              <a:t>Instance</a:t>
            </a:r>
          </a:p>
        </p:txBody>
      </p:sp>
      <p:sp>
        <p:nvSpPr>
          <p:cNvPr id="643" name="Shape 643"/>
          <p:cNvSpPr/>
          <p:nvPr/>
        </p:nvSpPr>
        <p:spPr>
          <a:xfrm>
            <a:off x="3494200" y="2143950"/>
            <a:ext cx="1449600" cy="5321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Publish-Subscribe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200"/>
              <a:t>Interface</a:t>
            </a:r>
          </a:p>
        </p:txBody>
      </p:sp>
      <p:sp>
        <p:nvSpPr>
          <p:cNvPr id="644" name="Shape 644"/>
          <p:cNvSpPr/>
          <p:nvPr/>
        </p:nvSpPr>
        <p:spPr>
          <a:xfrm>
            <a:off x="1805775" y="2143950"/>
            <a:ext cx="1552499" cy="5321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Emerging Protocol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200"/>
              <a:t>Bridge (e.g BT)</a:t>
            </a:r>
          </a:p>
        </p:txBody>
      </p:sp>
      <p:cxnSp>
        <p:nvCxnSpPr>
          <p:cNvPr id="645" name="Shape 645"/>
          <p:cNvCxnSpPr/>
          <p:nvPr/>
        </p:nvCxnSpPr>
        <p:spPr>
          <a:xfrm>
            <a:off x="4198250" y="2681187"/>
            <a:ext cx="0" cy="39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6" name="Shape 646"/>
          <p:cNvSpPr/>
          <p:nvPr/>
        </p:nvSpPr>
        <p:spPr>
          <a:xfrm>
            <a:off x="1805775" y="1280025"/>
            <a:ext cx="3138000" cy="42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Network Broker</a:t>
            </a:r>
          </a:p>
        </p:txBody>
      </p:sp>
      <p:cxnSp>
        <p:nvCxnSpPr>
          <p:cNvPr id="647" name="Shape 647"/>
          <p:cNvCxnSpPr/>
          <p:nvPr/>
        </p:nvCxnSpPr>
        <p:spPr>
          <a:xfrm>
            <a:off x="2538050" y="1708712"/>
            <a:ext cx="0" cy="39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8" name="Shape 648"/>
          <p:cNvCxnSpPr/>
          <p:nvPr/>
        </p:nvCxnSpPr>
        <p:spPr>
          <a:xfrm>
            <a:off x="4214450" y="1708712"/>
            <a:ext cx="0" cy="39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9" name="Shape 649"/>
          <p:cNvSpPr/>
          <p:nvPr/>
        </p:nvSpPr>
        <p:spPr>
          <a:xfrm>
            <a:off x="747350" y="1924960"/>
            <a:ext cx="266699" cy="970199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-110350" y="1956225"/>
            <a:ext cx="895799" cy="839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100"/>
              <a:t>Slave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100"/>
              <a:t>SA node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100"/>
              <a:t>(Emerging Protocol)</a:t>
            </a:r>
          </a:p>
        </p:txBody>
      </p:sp>
      <p:cxnSp>
        <p:nvCxnSpPr>
          <p:cNvPr id="651" name="Shape 651"/>
          <p:cNvCxnSpPr>
            <a:stCxn id="649" idx="1"/>
          </p:cNvCxnSpPr>
          <p:nvPr/>
        </p:nvCxnSpPr>
        <p:spPr>
          <a:xfrm>
            <a:off x="1014050" y="2410060"/>
            <a:ext cx="837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652" name="Shape 652"/>
          <p:cNvCxnSpPr/>
          <p:nvPr/>
        </p:nvCxnSpPr>
        <p:spPr>
          <a:xfrm>
            <a:off x="4943775" y="3387639"/>
            <a:ext cx="7199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lg"/>
            <a:tailEnd type="stealth" w="lg" len="lg"/>
          </a:ln>
        </p:spPr>
      </p:cxnSp>
      <p:sp>
        <p:nvSpPr>
          <p:cNvPr id="653" name="Shape 653"/>
          <p:cNvSpPr/>
          <p:nvPr/>
        </p:nvSpPr>
        <p:spPr>
          <a:xfrm rot="10800000">
            <a:off x="5700162" y="2923345"/>
            <a:ext cx="266699" cy="970199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6003250" y="2923575"/>
            <a:ext cx="582899" cy="839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300"/>
              <a:t>User App</a:t>
            </a:r>
          </a:p>
        </p:txBody>
      </p:sp>
      <p:cxnSp>
        <p:nvCxnSpPr>
          <p:cNvPr id="655" name="Shape 655"/>
          <p:cNvCxnSpPr/>
          <p:nvPr/>
        </p:nvCxnSpPr>
        <p:spPr>
          <a:xfrm>
            <a:off x="2961632" y="4723235"/>
            <a:ext cx="3245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med"/>
            <a:tailEnd type="stealth" w="lg" len="med"/>
          </a:ln>
        </p:spPr>
      </p:cxnSp>
      <p:sp>
        <p:nvSpPr>
          <p:cNvPr id="656" name="Shape 656"/>
          <p:cNvSpPr txBox="1"/>
          <p:nvPr/>
        </p:nvSpPr>
        <p:spPr>
          <a:xfrm>
            <a:off x="2712807" y="4532510"/>
            <a:ext cx="295800" cy="24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/>
              <a:t>A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3246207" y="4532510"/>
            <a:ext cx="295800" cy="24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/>
              <a:t>B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3404816" y="4560861"/>
            <a:ext cx="1619268" cy="24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000" dirty="0"/>
              <a:t>: </a:t>
            </a:r>
            <a:r>
              <a:rPr lang="en-US" altLang="ko" sz="1000" dirty="0" smtClean="0"/>
              <a:t>A communicates with B    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 altLang="ko" sz="1000" dirty="0"/>
              <a:t> </a:t>
            </a:r>
            <a:r>
              <a:rPr lang="en-US" altLang="ko" sz="1000" dirty="0" smtClean="0"/>
              <a:t> by Event</a:t>
            </a:r>
            <a:endParaRPr lang="ko" sz="1000" dirty="0"/>
          </a:p>
        </p:txBody>
      </p:sp>
      <p:cxnSp>
        <p:nvCxnSpPr>
          <p:cNvPr id="659" name="Shape 659"/>
          <p:cNvCxnSpPr/>
          <p:nvPr/>
        </p:nvCxnSpPr>
        <p:spPr>
          <a:xfrm>
            <a:off x="2804957" y="5074285"/>
            <a:ext cx="627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660" name="Shape 660"/>
          <p:cNvSpPr txBox="1"/>
          <p:nvPr/>
        </p:nvSpPr>
        <p:spPr>
          <a:xfrm>
            <a:off x="3429907" y="4894010"/>
            <a:ext cx="1493399" cy="2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000"/>
              <a:t>: Emerging Protocol  </a:t>
            </a:r>
          </a:p>
        </p:txBody>
      </p:sp>
      <p:sp>
        <p:nvSpPr>
          <p:cNvPr id="661" name="Shape 661"/>
          <p:cNvSpPr/>
          <p:nvPr/>
        </p:nvSpPr>
        <p:spPr>
          <a:xfrm>
            <a:off x="1673575" y="805400"/>
            <a:ext cx="3375600" cy="19424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2" name="Shape 662"/>
          <p:cNvSpPr txBox="1"/>
          <p:nvPr/>
        </p:nvSpPr>
        <p:spPr>
          <a:xfrm>
            <a:off x="1706050" y="734700"/>
            <a:ext cx="3343200" cy="24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SA Network Manager in Master SA node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200"/>
              <a:t>(WIFI and Emerging Protocol)</a:t>
            </a:r>
          </a:p>
        </p:txBody>
      </p:sp>
      <p:sp>
        <p:nvSpPr>
          <p:cNvPr id="663" name="Shape 663"/>
          <p:cNvSpPr/>
          <p:nvPr/>
        </p:nvSpPr>
        <p:spPr>
          <a:xfrm rot="5400000">
            <a:off x="1808050" y="-39739"/>
            <a:ext cx="266699" cy="970199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1394200" y="45300"/>
            <a:ext cx="1094400" cy="266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100"/>
              <a:t>SA Manager</a:t>
            </a:r>
          </a:p>
        </p:txBody>
      </p:sp>
      <p:cxnSp>
        <p:nvCxnSpPr>
          <p:cNvPr id="665" name="Shape 665"/>
          <p:cNvCxnSpPr>
            <a:stCxn id="663" idx="1"/>
          </p:cNvCxnSpPr>
          <p:nvPr/>
        </p:nvCxnSpPr>
        <p:spPr>
          <a:xfrm>
            <a:off x="1941400" y="578710"/>
            <a:ext cx="0" cy="713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6" name="Shape 666"/>
          <p:cNvSpPr/>
          <p:nvPr/>
        </p:nvSpPr>
        <p:spPr>
          <a:xfrm>
            <a:off x="1018427" y="4787860"/>
            <a:ext cx="582899" cy="3524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7" name="Shape 667"/>
          <p:cNvSpPr txBox="1"/>
          <p:nvPr/>
        </p:nvSpPr>
        <p:spPr>
          <a:xfrm>
            <a:off x="1645032" y="4627385"/>
            <a:ext cx="970199" cy="2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000"/>
              <a:t>SA Network Manager Boundary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3429907" y="4256060"/>
            <a:ext cx="1410899" cy="24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000"/>
              <a:t>: A call B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2049700" y="3695150"/>
            <a:ext cx="5573400" cy="15953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2049700" y="611825"/>
            <a:ext cx="5540699" cy="49559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b="1"/>
              <a:t>Event Bus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2893250" y="3867725"/>
            <a:ext cx="12750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SA Node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1978150" y="3307450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Legend (Dynamic Perspective)</a:t>
            </a:r>
          </a:p>
        </p:txBody>
      </p:sp>
      <p:grpSp>
        <p:nvGrpSpPr>
          <p:cNvPr id="677" name="Shape 677"/>
          <p:cNvGrpSpPr/>
          <p:nvPr/>
        </p:nvGrpSpPr>
        <p:grpSpPr>
          <a:xfrm>
            <a:off x="4619350" y="3867725"/>
            <a:ext cx="2764400" cy="335400"/>
            <a:chOff x="1580950" y="5544500"/>
            <a:chExt cx="2764400" cy="335400"/>
          </a:xfrm>
        </p:grpSpPr>
        <p:cxnSp>
          <p:nvCxnSpPr>
            <p:cNvPr id="678" name="Shape 678"/>
            <p:cNvCxnSpPr/>
            <p:nvPr/>
          </p:nvCxnSpPr>
          <p:spPr>
            <a:xfrm>
              <a:off x="1847650" y="5712200"/>
              <a:ext cx="3699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679" name="Shape 679"/>
            <p:cNvSpPr txBox="1"/>
            <p:nvPr/>
          </p:nvSpPr>
          <p:spPr>
            <a:xfrm>
              <a:off x="1580950" y="5544500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A</a:t>
              </a:r>
            </a:p>
          </p:txBody>
        </p:sp>
        <p:sp>
          <p:nvSpPr>
            <p:cNvPr id="680" name="Shape 680"/>
            <p:cNvSpPr txBox="1"/>
            <p:nvPr/>
          </p:nvSpPr>
          <p:spPr>
            <a:xfrm>
              <a:off x="2171350" y="5544500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B</a:t>
              </a:r>
            </a:p>
          </p:txBody>
        </p:sp>
        <p:sp>
          <p:nvSpPr>
            <p:cNvPr id="681" name="Shape 681"/>
            <p:cNvSpPr txBox="1"/>
            <p:nvPr/>
          </p:nvSpPr>
          <p:spPr>
            <a:xfrm>
              <a:off x="2526150" y="5544500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A sends event to B</a:t>
              </a:r>
            </a:p>
          </p:txBody>
        </p:sp>
      </p:grpSp>
      <p:sp>
        <p:nvSpPr>
          <p:cNvPr id="682" name="Shape 682"/>
          <p:cNvSpPr txBox="1"/>
          <p:nvPr/>
        </p:nvSpPr>
        <p:spPr>
          <a:xfrm>
            <a:off x="4197100" y="1416500"/>
            <a:ext cx="1561500" cy="5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/sanode/0001/status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1200"/>
              <a:t>/sanode/0001/notify</a:t>
            </a:r>
          </a:p>
        </p:txBody>
      </p:sp>
      <p:cxnSp>
        <p:nvCxnSpPr>
          <p:cNvPr id="683" name="Shape 683"/>
          <p:cNvCxnSpPr/>
          <p:nvPr/>
        </p:nvCxnSpPr>
        <p:spPr>
          <a:xfrm rot="10800000">
            <a:off x="2390350" y="1148125"/>
            <a:ext cx="0" cy="12680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4" name="Shape 684"/>
          <p:cNvSpPr txBox="1"/>
          <p:nvPr/>
        </p:nvSpPr>
        <p:spPr>
          <a:xfrm>
            <a:off x="680500" y="1416500"/>
            <a:ext cx="1877699" cy="5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/sanode/0001/query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1200"/>
              <a:t>/sanode/0001//control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/>
              <a:t>/sanode//0001/config</a:t>
            </a:r>
          </a:p>
          <a:p>
            <a:pPr lvl="0" algn="l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685" name="Shape 685"/>
          <p:cNvGrpSpPr/>
          <p:nvPr/>
        </p:nvGrpSpPr>
        <p:grpSpPr>
          <a:xfrm>
            <a:off x="4604594" y="4385225"/>
            <a:ext cx="3149675" cy="335400"/>
            <a:chOff x="1580950" y="6671600"/>
            <a:chExt cx="2636815" cy="335400"/>
          </a:xfrm>
        </p:grpSpPr>
        <p:cxnSp>
          <p:nvCxnSpPr>
            <p:cNvPr id="686" name="Shape 686"/>
            <p:cNvCxnSpPr>
              <a:endCxn id="687" idx="1"/>
            </p:cNvCxnSpPr>
            <p:nvPr/>
          </p:nvCxnSpPr>
          <p:spPr>
            <a:xfrm>
              <a:off x="1783750" y="6839300"/>
              <a:ext cx="3876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lg" len="lg"/>
              <a:tailEnd type="stealth" w="lg" len="lg"/>
            </a:ln>
          </p:spPr>
        </p:cxnSp>
        <p:sp>
          <p:nvSpPr>
            <p:cNvPr id="688" name="Shape 688"/>
            <p:cNvSpPr txBox="1"/>
            <p:nvPr/>
          </p:nvSpPr>
          <p:spPr>
            <a:xfrm>
              <a:off x="1580950" y="6671600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A</a:t>
              </a:r>
            </a:p>
          </p:txBody>
        </p:sp>
        <p:sp>
          <p:nvSpPr>
            <p:cNvPr id="687" name="Shape 687"/>
            <p:cNvSpPr txBox="1"/>
            <p:nvPr/>
          </p:nvSpPr>
          <p:spPr>
            <a:xfrm>
              <a:off x="2171350" y="6671600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B</a:t>
              </a:r>
            </a:p>
          </p:txBody>
        </p:sp>
        <p:sp>
          <p:nvSpPr>
            <p:cNvPr id="689" name="Shape 689"/>
            <p:cNvSpPr txBox="1"/>
            <p:nvPr/>
          </p:nvSpPr>
          <p:spPr>
            <a:xfrm>
              <a:off x="2398565" y="6671600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B receive  event from  A</a:t>
              </a:r>
            </a:p>
          </p:txBody>
        </p:sp>
      </p:grpSp>
      <p:sp>
        <p:nvSpPr>
          <p:cNvPr id="690" name="Shape 690"/>
          <p:cNvSpPr txBox="1"/>
          <p:nvPr/>
        </p:nvSpPr>
        <p:spPr>
          <a:xfrm>
            <a:off x="2893250" y="4324925"/>
            <a:ext cx="12750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Application</a:t>
            </a:r>
          </a:p>
        </p:txBody>
      </p:sp>
      <p:sp>
        <p:nvSpPr>
          <p:cNvPr id="691" name="Shape 691"/>
          <p:cNvSpPr/>
          <p:nvPr/>
        </p:nvSpPr>
        <p:spPr>
          <a:xfrm>
            <a:off x="2122825" y="4388275"/>
            <a:ext cx="738299" cy="33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2122825" y="3867725"/>
            <a:ext cx="701699" cy="3650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5365250" y="2446175"/>
            <a:ext cx="2186999" cy="600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SA Node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/>
              <a:t>ID=0001</a:t>
            </a:r>
          </a:p>
        </p:txBody>
      </p:sp>
      <p:sp>
        <p:nvSpPr>
          <p:cNvPr id="694" name="Shape 694"/>
          <p:cNvSpPr/>
          <p:nvPr/>
        </p:nvSpPr>
        <p:spPr>
          <a:xfrm>
            <a:off x="2122825" y="4863775"/>
            <a:ext cx="2121599" cy="3354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5" name="Shape 695"/>
          <p:cNvSpPr txBox="1"/>
          <p:nvPr/>
        </p:nvSpPr>
        <p:spPr>
          <a:xfrm>
            <a:off x="4340200" y="4826525"/>
            <a:ext cx="12750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Event Bus</a:t>
            </a:r>
          </a:p>
        </p:txBody>
      </p:sp>
      <p:cxnSp>
        <p:nvCxnSpPr>
          <p:cNvPr id="696" name="Shape 696"/>
          <p:cNvCxnSpPr/>
          <p:nvPr/>
        </p:nvCxnSpPr>
        <p:spPr>
          <a:xfrm>
            <a:off x="4136125" y="1136075"/>
            <a:ext cx="0" cy="12680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697" name="Shape 697"/>
          <p:cNvCxnSpPr/>
          <p:nvPr/>
        </p:nvCxnSpPr>
        <p:spPr>
          <a:xfrm>
            <a:off x="7339575" y="1087300"/>
            <a:ext cx="0" cy="1456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698" name="Shape 698"/>
          <p:cNvSpPr/>
          <p:nvPr/>
        </p:nvSpPr>
        <p:spPr>
          <a:xfrm>
            <a:off x="2049700" y="2433875"/>
            <a:ext cx="2290499" cy="55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User Application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5709700" y="1416500"/>
            <a:ext cx="1877699" cy="5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/sanode/0001/query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1200"/>
              <a:t>/sanode/0001//control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/>
              <a:t>/sanode//0001/config</a:t>
            </a:r>
          </a:p>
          <a:p>
            <a:pPr lvl="0" algn="l" rtl="0">
              <a:spcBef>
                <a:spcPts val="0"/>
              </a:spcBef>
              <a:buNone/>
            </a:pPr>
            <a:endParaRPr sz="1200"/>
          </a:p>
        </p:txBody>
      </p:sp>
      <p:cxnSp>
        <p:nvCxnSpPr>
          <p:cNvPr id="700" name="Shape 700"/>
          <p:cNvCxnSpPr/>
          <p:nvPr/>
        </p:nvCxnSpPr>
        <p:spPr>
          <a:xfrm rot="10800000">
            <a:off x="5684050" y="1111475"/>
            <a:ext cx="0" cy="13775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1" name="Shape 701"/>
          <p:cNvSpPr txBox="1"/>
          <p:nvPr/>
        </p:nvSpPr>
        <p:spPr>
          <a:xfrm>
            <a:off x="2596900" y="1416500"/>
            <a:ext cx="1561500" cy="5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/sanode/0001/status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1200"/>
              <a:t>/sanode/0001/notify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040" y="5013176"/>
            <a:ext cx="194421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Choose Node List</a:t>
            </a:r>
            <a:endParaRPr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49344" y="3172906"/>
            <a:ext cx="80182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Enter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New Value</a:t>
            </a:r>
            <a:endParaRPr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8984" y="1702549"/>
            <a:ext cx="194421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Choose Node List</a:t>
            </a:r>
            <a:endParaRPr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5088" y="3460938"/>
            <a:ext cx="68800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Choose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Log view</a:t>
            </a:r>
            <a:endParaRPr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2658" y="3460938"/>
            <a:ext cx="62388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Choose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Config</a:t>
            </a:r>
            <a:endParaRPr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6273" y="2196732"/>
            <a:ext cx="74251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Enter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Login Info</a:t>
            </a:r>
            <a:endParaRPr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6536" y="3100898"/>
            <a:ext cx="630301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Choose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Make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account</a:t>
            </a:r>
            <a:endParaRPr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2179" y="2124724"/>
            <a:ext cx="67197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Choose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SA node</a:t>
            </a:r>
            <a:endParaRPr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3782" y="2668850"/>
            <a:ext cx="72327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Choose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Node List</a:t>
            </a:r>
            <a:endParaRPr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0752" y="3460938"/>
            <a:ext cx="83708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Choose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Reg./Unreg</a:t>
            </a:r>
            <a:endParaRPr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238" y="2124724"/>
            <a:ext cx="65915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Choose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Actuator</a:t>
            </a:r>
            <a:endParaRPr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8822" y="2668850"/>
            <a:ext cx="88517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Choose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Node Status</a:t>
            </a:r>
            <a:endParaRPr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60940" y="116632"/>
            <a:ext cx="9384120" cy="634082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r>
              <a:rPr lang="en-US" altLang="ko-KR" smtClean="0"/>
              <a:t>Dynamic Behavior of view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64568" y="2236802"/>
            <a:ext cx="1080120" cy="720080"/>
          </a:xfrm>
          <a:prstGeom prst="roundRect">
            <a:avLst>
              <a:gd name="adj" fmla="val 13492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Welcome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64568" y="3892986"/>
            <a:ext cx="1080120" cy="720080"/>
          </a:xfrm>
          <a:prstGeom prst="roundRect">
            <a:avLst>
              <a:gd name="adj" fmla="val 13492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Make Account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329264" y="3892986"/>
            <a:ext cx="1080120" cy="720080"/>
          </a:xfrm>
          <a:prstGeom prst="roundRect">
            <a:avLst>
              <a:gd name="adj" fmla="val 13492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Notification (Alarm or Information)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08784" y="2236802"/>
            <a:ext cx="1080120" cy="720080"/>
          </a:xfrm>
          <a:prstGeom prst="roundRect">
            <a:avLst>
              <a:gd name="adj" fmla="val 13492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SA node List and System Config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08784" y="3892986"/>
            <a:ext cx="1080120" cy="720080"/>
          </a:xfrm>
          <a:prstGeom prst="roundRect">
            <a:avLst>
              <a:gd name="adj" fmla="val 13492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Register/Unregister SA nodes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10483" y="3892986"/>
            <a:ext cx="1080120" cy="720080"/>
          </a:xfrm>
          <a:prstGeom prst="roundRect">
            <a:avLst>
              <a:gd name="adj" fmla="val 13492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Log Config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89104" y="3892986"/>
            <a:ext cx="1080120" cy="720080"/>
          </a:xfrm>
          <a:prstGeom prst="roundRect">
            <a:avLst>
              <a:gd name="adj" fmla="val 13492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View Log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169024" y="2236802"/>
            <a:ext cx="1080120" cy="720080"/>
          </a:xfrm>
          <a:prstGeom prst="roundRect">
            <a:avLst>
              <a:gd name="adj" fmla="val 13492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SA node Status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29264" y="2236802"/>
            <a:ext cx="1080120" cy="720080"/>
          </a:xfrm>
          <a:prstGeom prst="roundRect">
            <a:avLst>
              <a:gd name="adj" fmla="val 13492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SA node Control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2560" y="5229200"/>
            <a:ext cx="302433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rial" pitchFamily="34" charset="0"/>
                <a:ea typeface="HY그래픽M" pitchFamily="18" charset="-127"/>
                <a:cs typeface="Arial" pitchFamily="34" charset="0"/>
              </a:rPr>
              <a:t>Legend (Dynamic Behavior)</a:t>
            </a:r>
            <a:endParaRPr lang="ko-KR" altLang="en-US" sz="1100" dirty="0" smtClean="0"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64568" y="5517232"/>
            <a:ext cx="7920880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80592" y="5589240"/>
            <a:ext cx="360040" cy="216024"/>
          </a:xfrm>
          <a:prstGeom prst="roundRect">
            <a:avLst>
              <a:gd name="adj" fmla="val 38184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12640" y="5589240"/>
            <a:ext cx="1368152" cy="216024"/>
          </a:xfrm>
          <a:prstGeom prst="roundRect">
            <a:avLst>
              <a:gd name="adj" fmla="val 38184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Status of View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cxnSp>
        <p:nvCxnSpPr>
          <p:cNvPr id="28" name="직선 화살표 연결선 27"/>
          <p:cNvCxnSpPr>
            <a:stCxn id="15" idx="3"/>
            <a:endCxn id="18" idx="1"/>
          </p:cNvCxnSpPr>
          <p:nvPr/>
        </p:nvCxnSpPr>
        <p:spPr>
          <a:xfrm>
            <a:off x="2144688" y="2596842"/>
            <a:ext cx="864096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880992" y="5733256"/>
            <a:ext cx="36004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5313040" y="5589240"/>
            <a:ext cx="2736304" cy="288032"/>
          </a:xfrm>
          <a:prstGeom prst="roundRect">
            <a:avLst>
              <a:gd name="adj" fmla="val 38184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User Input – enter some kinds of data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880992" y="5949280"/>
            <a:ext cx="36004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5313040" y="5805264"/>
            <a:ext cx="2520280" cy="288032"/>
          </a:xfrm>
          <a:prstGeom prst="roundRect">
            <a:avLst>
              <a:gd name="adj" fmla="val 38184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User Input – choose one item 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370833" y="2956882"/>
            <a:ext cx="0" cy="936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5" idx="3"/>
            <a:endCxn id="37" idx="1"/>
          </p:cNvCxnSpPr>
          <p:nvPr/>
        </p:nvCxnSpPr>
        <p:spPr>
          <a:xfrm>
            <a:off x="4088904" y="2488830"/>
            <a:ext cx="108012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800872" y="2380818"/>
            <a:ext cx="288032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00872" y="2596842"/>
            <a:ext cx="288032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69024" y="2380818"/>
            <a:ext cx="288032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69024" y="2596842"/>
            <a:ext cx="288032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cxnSp>
        <p:nvCxnSpPr>
          <p:cNvPr id="39" name="직선 화살표 연결선 38"/>
          <p:cNvCxnSpPr>
            <a:stCxn id="38" idx="1"/>
            <a:endCxn id="36" idx="3"/>
          </p:cNvCxnSpPr>
          <p:nvPr/>
        </p:nvCxnSpPr>
        <p:spPr>
          <a:xfrm flipH="1">
            <a:off x="4088904" y="2704854"/>
            <a:ext cx="108012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961112" y="2380818"/>
            <a:ext cx="288032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61112" y="2596842"/>
            <a:ext cx="288032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329264" y="2380818"/>
            <a:ext cx="288032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329264" y="2596842"/>
            <a:ext cx="288032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cxnSp>
        <p:nvCxnSpPr>
          <p:cNvPr id="44" name="직선 화살표 연결선 43"/>
          <p:cNvCxnSpPr>
            <a:stCxn id="40" idx="3"/>
            <a:endCxn id="42" idx="1"/>
          </p:cNvCxnSpPr>
          <p:nvPr/>
        </p:nvCxnSpPr>
        <p:spPr>
          <a:xfrm>
            <a:off x="6249144" y="2488830"/>
            <a:ext cx="108012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3" idx="1"/>
            <a:endCxn id="41" idx="3"/>
          </p:cNvCxnSpPr>
          <p:nvPr/>
        </p:nvCxnSpPr>
        <p:spPr>
          <a:xfrm flipH="1">
            <a:off x="6249144" y="2704854"/>
            <a:ext cx="108012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19" idx="0"/>
          </p:cNvCxnSpPr>
          <p:nvPr/>
        </p:nvCxnSpPr>
        <p:spPr>
          <a:xfrm>
            <a:off x="3548844" y="2956882"/>
            <a:ext cx="0" cy="936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59" idx="0"/>
            <a:endCxn id="20" idx="0"/>
          </p:cNvCxnSpPr>
          <p:nvPr/>
        </p:nvCxnSpPr>
        <p:spPr>
          <a:xfrm>
            <a:off x="4950543" y="3388930"/>
            <a:ext cx="0" cy="5040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58" idx="0"/>
            <a:endCxn id="21" idx="0"/>
          </p:cNvCxnSpPr>
          <p:nvPr/>
        </p:nvCxnSpPr>
        <p:spPr>
          <a:xfrm>
            <a:off x="6429164" y="3388930"/>
            <a:ext cx="0" cy="5040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280592" y="5949280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1712640" y="5805264"/>
            <a:ext cx="1728192" cy="288032"/>
          </a:xfrm>
          <a:prstGeom prst="roundRect">
            <a:avLst>
              <a:gd name="adj" fmla="val 38184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Receive alarm message 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cxnSp>
        <p:nvCxnSpPr>
          <p:cNvPr id="51" name="직선 화살표 연결선 50"/>
          <p:cNvCxnSpPr>
            <a:stCxn id="23" idx="2"/>
            <a:endCxn id="17" idx="0"/>
          </p:cNvCxnSpPr>
          <p:nvPr/>
        </p:nvCxnSpPr>
        <p:spPr>
          <a:xfrm>
            <a:off x="7869324" y="2956882"/>
            <a:ext cx="0" cy="936104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3" idx="2"/>
            <a:endCxn id="18" idx="0"/>
          </p:cNvCxnSpPr>
          <p:nvPr/>
        </p:nvCxnSpPr>
        <p:spPr>
          <a:xfrm>
            <a:off x="3548844" y="2020778"/>
            <a:ext cx="0" cy="216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368824" y="1804754"/>
            <a:ext cx="36004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cxnSp>
        <p:nvCxnSpPr>
          <p:cNvPr id="54" name="Shape 91"/>
          <p:cNvCxnSpPr>
            <a:stCxn id="23" idx="0"/>
            <a:endCxn id="53" idx="3"/>
          </p:cNvCxnSpPr>
          <p:nvPr/>
        </p:nvCxnSpPr>
        <p:spPr>
          <a:xfrm rot="16200000" flipV="1">
            <a:off x="5637076" y="4554"/>
            <a:ext cx="324036" cy="4140460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92"/>
          <p:cNvCxnSpPr>
            <a:stCxn id="53" idx="3"/>
            <a:endCxn id="53" idx="2"/>
          </p:cNvCxnSpPr>
          <p:nvPr/>
        </p:nvCxnSpPr>
        <p:spPr>
          <a:xfrm flipH="1">
            <a:off x="3548844" y="1912766"/>
            <a:ext cx="180020" cy="108012"/>
          </a:xfrm>
          <a:prstGeom prst="bentConnector4">
            <a:avLst>
              <a:gd name="adj1" fmla="val 93123"/>
              <a:gd name="adj2" fmla="val 82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7" idx="0"/>
            <a:endCxn id="58" idx="0"/>
          </p:cNvCxnSpPr>
          <p:nvPr/>
        </p:nvCxnSpPr>
        <p:spPr>
          <a:xfrm>
            <a:off x="3548844" y="3388930"/>
            <a:ext cx="288032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368824" y="3388930"/>
            <a:ext cx="36004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177136" y="3388930"/>
            <a:ext cx="504056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70523" y="3388930"/>
            <a:ext cx="36004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cxnSp>
        <p:nvCxnSpPr>
          <p:cNvPr id="60" name="직선 화살표 연결선 59"/>
          <p:cNvCxnSpPr>
            <a:endCxn id="64" idx="0"/>
          </p:cNvCxnSpPr>
          <p:nvPr/>
        </p:nvCxnSpPr>
        <p:spPr>
          <a:xfrm>
            <a:off x="5817096" y="3172906"/>
            <a:ext cx="2052228" cy="0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8913440" y="1916832"/>
            <a:ext cx="0" cy="23402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944888" y="3172906"/>
            <a:ext cx="1872208" cy="0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3944888" y="2956882"/>
            <a:ext cx="0" cy="216024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689304" y="3172906"/>
            <a:ext cx="36004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5817096" y="2956882"/>
            <a:ext cx="0" cy="216024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7" idx="3"/>
            <a:endCxn id="68" idx="1"/>
          </p:cNvCxnSpPr>
          <p:nvPr/>
        </p:nvCxnSpPr>
        <p:spPr>
          <a:xfrm>
            <a:off x="7869768" y="1912766"/>
            <a:ext cx="104367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509728" y="1804754"/>
            <a:ext cx="36004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913440" y="1804754"/>
            <a:ext cx="36004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cxnSp>
        <p:nvCxnSpPr>
          <p:cNvPr id="69" name="직선 화살표 연결선 68"/>
          <p:cNvCxnSpPr>
            <a:stCxn id="70" idx="2"/>
            <a:endCxn id="15" idx="0"/>
          </p:cNvCxnSpPr>
          <p:nvPr/>
        </p:nvCxnSpPr>
        <p:spPr>
          <a:xfrm>
            <a:off x="1604628" y="1948770"/>
            <a:ext cx="0" cy="28803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992560" y="1660738"/>
            <a:ext cx="1224136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App Start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cxnSp>
        <p:nvCxnSpPr>
          <p:cNvPr id="71" name="Shape 177"/>
          <p:cNvCxnSpPr>
            <a:stCxn id="16" idx="2"/>
            <a:endCxn id="16" idx="3"/>
          </p:cNvCxnSpPr>
          <p:nvPr/>
        </p:nvCxnSpPr>
        <p:spPr>
          <a:xfrm rot="5400000" flipH="1" flipV="1">
            <a:off x="1694638" y="4163016"/>
            <a:ext cx="360040" cy="540060"/>
          </a:xfrm>
          <a:prstGeom prst="curvedConnector4">
            <a:avLst>
              <a:gd name="adj1" fmla="val -63493"/>
              <a:gd name="adj2" fmla="val 14232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178"/>
          <p:cNvCxnSpPr>
            <a:stCxn id="73" idx="2"/>
            <a:endCxn id="23" idx="3"/>
          </p:cNvCxnSpPr>
          <p:nvPr/>
        </p:nvCxnSpPr>
        <p:spPr>
          <a:xfrm rot="5400000" flipH="1" flipV="1">
            <a:off x="8117160" y="2673042"/>
            <a:ext cx="368424" cy="216024"/>
          </a:xfrm>
          <a:prstGeom prst="curvedConnector4">
            <a:avLst>
              <a:gd name="adj1" fmla="val -62048"/>
              <a:gd name="adj2" fmla="val 20582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8049344" y="2749242"/>
            <a:ext cx="288032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cxnSp>
        <p:nvCxnSpPr>
          <p:cNvPr id="74" name="Shape 188"/>
          <p:cNvCxnSpPr>
            <a:stCxn id="91" idx="2"/>
            <a:endCxn id="19" idx="3"/>
          </p:cNvCxnSpPr>
          <p:nvPr/>
        </p:nvCxnSpPr>
        <p:spPr>
          <a:xfrm rot="5400000" flipH="1" flipV="1">
            <a:off x="3803697" y="4322209"/>
            <a:ext cx="354390" cy="216024"/>
          </a:xfrm>
          <a:prstGeom prst="curvedConnector4">
            <a:avLst>
              <a:gd name="adj1" fmla="val -66099"/>
              <a:gd name="adj2" fmla="val 20582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191"/>
          <p:cNvCxnSpPr>
            <a:stCxn id="89" idx="2"/>
            <a:endCxn id="17" idx="3"/>
          </p:cNvCxnSpPr>
          <p:nvPr/>
        </p:nvCxnSpPr>
        <p:spPr>
          <a:xfrm rot="5400000" flipH="1" flipV="1">
            <a:off x="8129701" y="4316685"/>
            <a:ext cx="343342" cy="216024"/>
          </a:xfrm>
          <a:prstGeom prst="curvedConnector4">
            <a:avLst>
              <a:gd name="adj1" fmla="val -71444"/>
              <a:gd name="adj2" fmla="val 20582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79" idx="0"/>
          </p:cNvCxnSpPr>
          <p:nvPr/>
        </p:nvCxnSpPr>
        <p:spPr>
          <a:xfrm>
            <a:off x="3548844" y="5013176"/>
            <a:ext cx="5364596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8913440" y="4221088"/>
            <a:ext cx="0" cy="7920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19" idx="2"/>
            <a:endCxn id="79" idx="0"/>
          </p:cNvCxnSpPr>
          <p:nvPr/>
        </p:nvCxnSpPr>
        <p:spPr>
          <a:xfrm>
            <a:off x="3548844" y="4613066"/>
            <a:ext cx="0" cy="40011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368824" y="5013176"/>
            <a:ext cx="36004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698515" y="5013176"/>
            <a:ext cx="504056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249144" y="5013176"/>
            <a:ext cx="36004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cxnSp>
        <p:nvCxnSpPr>
          <p:cNvPr id="82" name="직선 화살표 연결선 81"/>
          <p:cNvCxnSpPr>
            <a:stCxn id="20" idx="2"/>
            <a:endCxn id="80" idx="0"/>
          </p:cNvCxnSpPr>
          <p:nvPr/>
        </p:nvCxnSpPr>
        <p:spPr>
          <a:xfrm>
            <a:off x="4950543" y="4613066"/>
            <a:ext cx="0" cy="40011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21" idx="2"/>
            <a:endCxn id="81" idx="0"/>
          </p:cNvCxnSpPr>
          <p:nvPr/>
        </p:nvCxnSpPr>
        <p:spPr>
          <a:xfrm>
            <a:off x="6429164" y="4613066"/>
            <a:ext cx="0" cy="40011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37"/>
          <p:cNvCxnSpPr>
            <a:stCxn id="90" idx="2"/>
            <a:endCxn id="20" idx="3"/>
          </p:cNvCxnSpPr>
          <p:nvPr/>
        </p:nvCxnSpPr>
        <p:spPr>
          <a:xfrm rot="5400000" flipH="1" flipV="1">
            <a:off x="5194146" y="4299911"/>
            <a:ext cx="343342" cy="249571"/>
          </a:xfrm>
          <a:prstGeom prst="curvedConnector4">
            <a:avLst>
              <a:gd name="adj1" fmla="val -71444"/>
              <a:gd name="adj2" fmla="val 19159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812574" y="3244914"/>
            <a:ext cx="71846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Choose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HY그래픽M" pitchFamily="18" charset="-127"/>
                <a:cs typeface="Arial" pitchFamily="34" charset="0"/>
              </a:rPr>
              <a:t>Welcome</a:t>
            </a:r>
            <a:endParaRPr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1856656" y="2956882"/>
            <a:ext cx="0" cy="936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7617296" y="5013176"/>
            <a:ext cx="504056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cxnSp>
        <p:nvCxnSpPr>
          <p:cNvPr id="88" name="직선 화살표 연결선 87"/>
          <p:cNvCxnSpPr>
            <a:stCxn id="17" idx="2"/>
            <a:endCxn id="87" idx="0"/>
          </p:cNvCxnSpPr>
          <p:nvPr/>
        </p:nvCxnSpPr>
        <p:spPr>
          <a:xfrm>
            <a:off x="7869324" y="4613066"/>
            <a:ext cx="0" cy="40011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8049344" y="4380344"/>
            <a:ext cx="288032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97016" y="4380344"/>
            <a:ext cx="288032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728864" y="4391392"/>
            <a:ext cx="288032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그래픽M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7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045500" y="5124675"/>
            <a:ext cx="5856000" cy="1104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065281" y="2537287"/>
            <a:ext cx="1035899" cy="5993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300"/>
              <a:t>IoT Server Runtime</a:t>
            </a:r>
          </a:p>
        </p:txBody>
      </p:sp>
      <p:sp>
        <p:nvSpPr>
          <p:cNvPr id="66" name="Shape 66"/>
          <p:cNvSpPr/>
          <p:nvPr/>
        </p:nvSpPr>
        <p:spPr>
          <a:xfrm>
            <a:off x="4649599" y="3956645"/>
            <a:ext cx="1035899" cy="599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300" dirty="0"/>
              <a:t>SA Node</a:t>
            </a:r>
          </a:p>
        </p:txBody>
      </p:sp>
      <p:sp>
        <p:nvSpPr>
          <p:cNvPr id="67" name="Shape 67"/>
          <p:cNvSpPr/>
          <p:nvPr/>
        </p:nvSpPr>
        <p:spPr>
          <a:xfrm>
            <a:off x="2084598" y="3950175"/>
            <a:ext cx="1795799" cy="599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300" dirty="0"/>
              <a:t>User App</a:t>
            </a:r>
          </a:p>
        </p:txBody>
      </p:sp>
      <p:sp>
        <p:nvSpPr>
          <p:cNvPr id="68" name="Shape 68"/>
          <p:cNvSpPr/>
          <p:nvPr/>
        </p:nvSpPr>
        <p:spPr>
          <a:xfrm>
            <a:off x="2065281" y="1190625"/>
            <a:ext cx="3744899" cy="5993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300"/>
              <a:t>Event Bus</a:t>
            </a:r>
          </a:p>
        </p:txBody>
      </p:sp>
      <p:cxnSp>
        <p:nvCxnSpPr>
          <p:cNvPr id="69" name="Shape 69"/>
          <p:cNvCxnSpPr/>
          <p:nvPr/>
        </p:nvCxnSpPr>
        <p:spPr>
          <a:xfrm rot="10800000">
            <a:off x="5396150" y="1788312"/>
            <a:ext cx="0" cy="2116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lg"/>
            <a:tailEnd type="stealth" w="lg" len="lg"/>
          </a:ln>
        </p:spPr>
      </p:cxnSp>
      <p:cxnSp>
        <p:nvCxnSpPr>
          <p:cNvPr id="70" name="Shape 70"/>
          <p:cNvCxnSpPr/>
          <p:nvPr/>
        </p:nvCxnSpPr>
        <p:spPr>
          <a:xfrm rot="10800000">
            <a:off x="2583340" y="1797487"/>
            <a:ext cx="0" cy="73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lg"/>
            <a:tailEnd type="stealth" w="lg" len="lg"/>
          </a:ln>
        </p:spPr>
      </p:cxnSp>
      <p:cxnSp>
        <p:nvCxnSpPr>
          <p:cNvPr id="71" name="Shape 71"/>
          <p:cNvCxnSpPr>
            <a:endCxn id="65" idx="2"/>
          </p:cNvCxnSpPr>
          <p:nvPr/>
        </p:nvCxnSpPr>
        <p:spPr>
          <a:xfrm rot="10800000">
            <a:off x="2583231" y="3136687"/>
            <a:ext cx="0" cy="784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2" name="Shape 72"/>
          <p:cNvSpPr/>
          <p:nvPr/>
        </p:nvSpPr>
        <p:spPr>
          <a:xfrm>
            <a:off x="161925" y="2360056"/>
            <a:ext cx="1113900" cy="89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300"/>
              <a:t>3rd Party App/Service MashUp</a:t>
            </a:r>
            <a:br>
              <a:rPr lang="ko" sz="1300"/>
            </a:br>
            <a:r>
              <a:rPr lang="ko" sz="1300"/>
              <a:t>(VAR)</a:t>
            </a:r>
          </a:p>
        </p:txBody>
      </p:sp>
      <p:cxnSp>
        <p:nvCxnSpPr>
          <p:cNvPr id="73" name="Shape 73"/>
          <p:cNvCxnSpPr>
            <a:endCxn id="65" idx="1"/>
          </p:cNvCxnSpPr>
          <p:nvPr/>
        </p:nvCxnSpPr>
        <p:spPr>
          <a:xfrm>
            <a:off x="1447881" y="2836987"/>
            <a:ext cx="617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4" name="Shape 74"/>
          <p:cNvCxnSpPr/>
          <p:nvPr/>
        </p:nvCxnSpPr>
        <p:spPr>
          <a:xfrm>
            <a:off x="1449075" y="5388750"/>
            <a:ext cx="579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med"/>
          </a:ln>
        </p:spPr>
      </p:cxnSp>
      <p:cxnSp>
        <p:nvCxnSpPr>
          <p:cNvPr id="75" name="Shape 75"/>
          <p:cNvCxnSpPr/>
          <p:nvPr/>
        </p:nvCxnSpPr>
        <p:spPr>
          <a:xfrm rot="10800000">
            <a:off x="3430516" y="1788246"/>
            <a:ext cx="0" cy="2132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lg"/>
            <a:tailEnd type="stealth" w="lg" len="lg"/>
          </a:ln>
        </p:spPr>
      </p:cxnSp>
      <p:sp>
        <p:nvSpPr>
          <p:cNvPr id="76" name="Shape 76"/>
          <p:cNvSpPr/>
          <p:nvPr/>
        </p:nvSpPr>
        <p:spPr>
          <a:xfrm>
            <a:off x="4151062" y="5709412"/>
            <a:ext cx="676200" cy="33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5003700" y="5709425"/>
            <a:ext cx="18978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Process 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973950" y="4736975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Legend (Dynamic Perspective)</a:t>
            </a:r>
          </a:p>
        </p:txBody>
      </p:sp>
      <p:sp>
        <p:nvSpPr>
          <p:cNvPr id="79" name="Shape 79"/>
          <p:cNvSpPr/>
          <p:nvPr/>
        </p:nvSpPr>
        <p:spPr>
          <a:xfrm>
            <a:off x="1171050" y="2351885"/>
            <a:ext cx="266699" cy="970199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-5400000">
            <a:off x="2829825" y="3242712"/>
            <a:ext cx="266699" cy="1590900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-5400000">
            <a:off x="5034200" y="3242712"/>
            <a:ext cx="266699" cy="1590900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2253150" y="5217300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Network Connection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4072350" y="5221050"/>
            <a:ext cx="2764400" cy="335400"/>
            <a:chOff x="2038150" y="5468300"/>
            <a:chExt cx="2764400" cy="335400"/>
          </a:xfrm>
        </p:grpSpPr>
        <p:cxnSp>
          <p:nvCxnSpPr>
            <p:cNvPr id="84" name="Shape 84"/>
            <p:cNvCxnSpPr/>
            <p:nvPr/>
          </p:nvCxnSpPr>
          <p:spPr>
            <a:xfrm>
              <a:off x="2304850" y="5636000"/>
              <a:ext cx="3699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ash"/>
              <a:round/>
              <a:headEnd type="stealth" w="lg" len="med"/>
              <a:tailEnd type="stealth" w="lg" len="med"/>
            </a:ln>
          </p:spPr>
        </p:cxnSp>
        <p:sp>
          <p:nvSpPr>
            <p:cNvPr id="85" name="Shape 85"/>
            <p:cNvSpPr txBox="1"/>
            <p:nvPr/>
          </p:nvSpPr>
          <p:spPr>
            <a:xfrm>
              <a:off x="2038150" y="5468300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 dirty="0"/>
                <a:t>A</a:t>
              </a: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2628550" y="5468300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 dirty="0"/>
                <a:t>B</a:t>
              </a: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2983350" y="5468300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 dirty="0"/>
                <a:t>A </a:t>
              </a:r>
              <a:r>
                <a:rPr lang="en-US" altLang="ko" sz="1200" dirty="0" smtClean="0"/>
                <a:t>communicates with </a:t>
              </a:r>
              <a:r>
                <a:rPr lang="ko" sz="1200" dirty="0" smtClean="0"/>
                <a:t>B</a:t>
              </a:r>
              <a:r>
                <a:rPr lang="en-US" altLang="ko" sz="1200" dirty="0" smtClean="0"/>
                <a:t> by </a:t>
              </a:r>
              <a:r>
                <a:rPr lang="en-US" altLang="ko" sz="1200" dirty="0" err="1" smtClean="0"/>
                <a:t>Evnet</a:t>
              </a:r>
              <a:endParaRPr lang="ko" sz="1200" dirty="0"/>
            </a:p>
          </p:txBody>
        </p:sp>
      </p:grpSp>
      <p:sp>
        <p:nvSpPr>
          <p:cNvPr id="88" name="Shape 88"/>
          <p:cNvSpPr txBox="1"/>
          <p:nvPr/>
        </p:nvSpPr>
        <p:spPr>
          <a:xfrm>
            <a:off x="2276350" y="5709425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IoT Server Boundary</a:t>
            </a:r>
          </a:p>
        </p:txBody>
      </p:sp>
      <p:sp>
        <p:nvSpPr>
          <p:cNvPr id="89" name="Shape 89"/>
          <p:cNvSpPr/>
          <p:nvPr/>
        </p:nvSpPr>
        <p:spPr>
          <a:xfrm>
            <a:off x="4649600" y="3933475"/>
            <a:ext cx="266699" cy="20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0" name="Shape 90"/>
          <p:cNvCxnSpPr>
            <a:stCxn id="89" idx="0"/>
            <a:endCxn id="65" idx="3"/>
          </p:cNvCxnSpPr>
          <p:nvPr/>
        </p:nvCxnSpPr>
        <p:spPr>
          <a:xfrm rot="5400000" flipH="1">
            <a:off x="3393800" y="2544325"/>
            <a:ext cx="1096500" cy="16818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1" name="Shape 91"/>
          <p:cNvSpPr/>
          <p:nvPr/>
        </p:nvSpPr>
        <p:spPr>
          <a:xfrm>
            <a:off x="1692600" y="918225"/>
            <a:ext cx="4377600" cy="2786099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400625" y="5709412"/>
            <a:ext cx="676200" cy="33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Shape 144"/>
          <p:cNvCxnSpPr/>
          <p:nvPr/>
        </p:nvCxnSpPr>
        <p:spPr>
          <a:xfrm>
            <a:off x="3627325" y="5571987"/>
            <a:ext cx="3699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lg" len="lg"/>
            <a:tailEnd type="stealth" w="lg" len="med"/>
          </a:ln>
        </p:spPr>
      </p:cxnSp>
      <p:sp>
        <p:nvSpPr>
          <p:cNvPr id="145" name="Shape 145"/>
          <p:cNvSpPr txBox="1"/>
          <p:nvPr/>
        </p:nvSpPr>
        <p:spPr>
          <a:xfrm>
            <a:off x="3360625" y="5404287"/>
            <a:ext cx="2666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A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951025" y="5404287"/>
            <a:ext cx="2666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B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305825" y="5404287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 dirty="0"/>
              <a:t>Data </a:t>
            </a:r>
            <a:r>
              <a:rPr lang="en-US" altLang="ko" sz="1200" dirty="0" smtClean="0"/>
              <a:t>Flow</a:t>
            </a:r>
            <a:endParaRPr lang="ko" sz="1200" dirty="0"/>
          </a:p>
        </p:txBody>
      </p:sp>
      <p:sp>
        <p:nvSpPr>
          <p:cNvPr id="97" name="Shape 97"/>
          <p:cNvSpPr/>
          <p:nvPr/>
        </p:nvSpPr>
        <p:spPr>
          <a:xfrm>
            <a:off x="349375" y="383420"/>
            <a:ext cx="8210700" cy="3329099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546500" y="2680925"/>
            <a:ext cx="2537699" cy="6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Web </a:t>
            </a:r>
            <a:br>
              <a:rPr lang="ko" sz="1200"/>
            </a:br>
            <a:r>
              <a:rPr lang="ko" sz="1200"/>
              <a:t>Server</a:t>
            </a:r>
          </a:p>
        </p:txBody>
      </p:sp>
      <p:sp>
        <p:nvSpPr>
          <p:cNvPr id="99" name="Shape 99"/>
          <p:cNvSpPr/>
          <p:nvPr/>
        </p:nvSpPr>
        <p:spPr>
          <a:xfrm>
            <a:off x="1292350" y="1773775"/>
            <a:ext cx="5267400" cy="6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Event Bus</a:t>
            </a:r>
          </a:p>
        </p:txBody>
      </p:sp>
      <p:sp>
        <p:nvSpPr>
          <p:cNvPr id="100" name="Shape 100"/>
          <p:cNvSpPr/>
          <p:nvPr/>
        </p:nvSpPr>
        <p:spPr>
          <a:xfrm>
            <a:off x="1229784" y="4067282"/>
            <a:ext cx="2300700" cy="6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 dirty="0"/>
              <a:t>User App</a:t>
            </a:r>
          </a:p>
        </p:txBody>
      </p:sp>
      <p:cxnSp>
        <p:nvCxnSpPr>
          <p:cNvPr id="101" name="Shape 101"/>
          <p:cNvCxnSpPr/>
          <p:nvPr/>
        </p:nvCxnSpPr>
        <p:spPr>
          <a:xfrm rot="10800000">
            <a:off x="3019125" y="3267525"/>
            <a:ext cx="0" cy="802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02" name="Shape 102"/>
          <p:cNvSpPr/>
          <p:nvPr/>
        </p:nvSpPr>
        <p:spPr>
          <a:xfrm>
            <a:off x="4167837" y="4230426"/>
            <a:ext cx="1112999" cy="725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3rd Party App/Service MashUp</a:t>
            </a:r>
            <a:br>
              <a:rPr lang="ko" sz="1200"/>
            </a:br>
            <a:r>
              <a:rPr lang="ko" sz="1200"/>
              <a:t>(VAR)</a:t>
            </a:r>
          </a:p>
        </p:txBody>
      </p:sp>
      <p:cxnSp>
        <p:nvCxnSpPr>
          <p:cNvPr id="103" name="Shape 103"/>
          <p:cNvCxnSpPr/>
          <p:nvPr/>
        </p:nvCxnSpPr>
        <p:spPr>
          <a:xfrm flipH="1" flipV="1">
            <a:off x="4635810" y="1441451"/>
            <a:ext cx="0" cy="34232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med"/>
            <a:tailEnd type="stealth" w="lg" len="med"/>
          </a:ln>
        </p:spPr>
      </p:cxnSp>
      <p:sp>
        <p:nvSpPr>
          <p:cNvPr id="104" name="Shape 104"/>
          <p:cNvSpPr/>
          <p:nvPr/>
        </p:nvSpPr>
        <p:spPr>
          <a:xfrm>
            <a:off x="5819255" y="4078025"/>
            <a:ext cx="1034999" cy="6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SA Node</a:t>
            </a:r>
          </a:p>
        </p:txBody>
      </p:sp>
      <p:cxnSp>
        <p:nvCxnSpPr>
          <p:cNvPr id="105" name="Shape 105"/>
          <p:cNvCxnSpPr/>
          <p:nvPr/>
        </p:nvCxnSpPr>
        <p:spPr>
          <a:xfrm rot="10800000">
            <a:off x="4655096" y="3288725"/>
            <a:ext cx="0" cy="7892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06" name="Shape 106"/>
          <p:cNvCxnSpPr>
            <a:stCxn id="107" idx="0"/>
            <a:endCxn id="108" idx="3"/>
          </p:cNvCxnSpPr>
          <p:nvPr/>
        </p:nvCxnSpPr>
        <p:spPr>
          <a:xfrm rot="5400000" flipH="1">
            <a:off x="5074024" y="3097200"/>
            <a:ext cx="992700" cy="9726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09" name="Shape 109"/>
          <p:cNvCxnSpPr/>
          <p:nvPr/>
        </p:nvCxnSpPr>
        <p:spPr>
          <a:xfrm rot="10800000">
            <a:off x="5336625" y="2379123"/>
            <a:ext cx="0" cy="16988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med"/>
            <a:tailEnd type="stealth" w="lg" len="med"/>
          </a:ln>
        </p:spPr>
      </p:cxnSp>
      <p:cxnSp>
        <p:nvCxnSpPr>
          <p:cNvPr id="110" name="Shape 110"/>
          <p:cNvCxnSpPr/>
          <p:nvPr/>
        </p:nvCxnSpPr>
        <p:spPr>
          <a:xfrm rot="10800000">
            <a:off x="2142655" y="2400311"/>
            <a:ext cx="0" cy="16988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med"/>
            <a:tailEnd type="stealth" w="lg" len="med"/>
          </a:ln>
        </p:spPr>
      </p:cxnSp>
      <p:sp>
        <p:nvSpPr>
          <p:cNvPr id="111" name="Shape 111"/>
          <p:cNvSpPr/>
          <p:nvPr/>
        </p:nvSpPr>
        <p:spPr>
          <a:xfrm>
            <a:off x="4102225" y="4079250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12" name="Shape 112"/>
          <p:cNvCxnSpPr>
            <a:stCxn id="113" idx="1"/>
            <a:endCxn id="114" idx="3"/>
          </p:cNvCxnSpPr>
          <p:nvPr/>
        </p:nvCxnSpPr>
        <p:spPr>
          <a:xfrm flipH="1">
            <a:off x="2439228" y="1128050"/>
            <a:ext cx="579900" cy="6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lg" len="med"/>
            <a:tailEnd type="stealth" w="lg" len="med"/>
          </a:ln>
        </p:spPr>
      </p:cxnSp>
      <p:sp>
        <p:nvSpPr>
          <p:cNvPr id="115" name="Shape 115"/>
          <p:cNvSpPr/>
          <p:nvPr/>
        </p:nvSpPr>
        <p:spPr>
          <a:xfrm>
            <a:off x="7131710" y="1702662"/>
            <a:ext cx="1034999" cy="747600"/>
          </a:xfrm>
          <a:prstGeom prst="can">
            <a:avLst>
              <a:gd name="adj" fmla="val 25000"/>
            </a:avLst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User Data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200"/>
              <a:t>Store</a:t>
            </a:r>
          </a:p>
        </p:txBody>
      </p:sp>
      <p:cxnSp>
        <p:nvCxnSpPr>
          <p:cNvPr id="116" name="Shape 116"/>
          <p:cNvCxnSpPr>
            <a:stCxn id="115" idx="3"/>
          </p:cNvCxnSpPr>
          <p:nvPr/>
        </p:nvCxnSpPr>
        <p:spPr>
          <a:xfrm rot="5400000">
            <a:off x="6188392" y="1345906"/>
            <a:ext cx="356462" cy="2565174"/>
          </a:xfrm>
          <a:prstGeom prst="bentConnector2">
            <a:avLst/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lg" len="lg"/>
            <a:tailEnd type="stealth" w="lg" len="lg"/>
          </a:ln>
        </p:spPr>
      </p:cxnSp>
      <p:cxnSp>
        <p:nvCxnSpPr>
          <p:cNvPr id="118" name="Shape 118"/>
          <p:cNvCxnSpPr>
            <a:stCxn id="99" idx="3"/>
            <a:endCxn id="115" idx="2"/>
          </p:cNvCxnSpPr>
          <p:nvPr/>
        </p:nvCxnSpPr>
        <p:spPr>
          <a:xfrm>
            <a:off x="6559750" y="2076475"/>
            <a:ext cx="572100" cy="6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stealth" w="lg" len="med"/>
            <a:tailEnd type="none" w="lg" len="lg"/>
          </a:ln>
        </p:spPr>
      </p:cxnSp>
      <p:sp>
        <p:nvSpPr>
          <p:cNvPr id="119" name="Shape 119"/>
          <p:cNvSpPr/>
          <p:nvPr/>
        </p:nvSpPr>
        <p:spPr>
          <a:xfrm>
            <a:off x="7264525" y="2526625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7264525" y="2721625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788850" y="2800350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788837" y="2972837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398372" y="851275"/>
            <a:ext cx="1034999" cy="747600"/>
          </a:xfrm>
          <a:prstGeom prst="can">
            <a:avLst>
              <a:gd name="adj" fmla="val 2500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Sensor Data</a:t>
            </a:r>
            <a:br>
              <a:rPr lang="ko" sz="1200"/>
            </a:br>
            <a:r>
              <a:rPr lang="ko" sz="1200"/>
              <a:t>Store</a:t>
            </a:r>
          </a:p>
        </p:txBody>
      </p:sp>
      <p:sp>
        <p:nvSpPr>
          <p:cNvPr id="122" name="Shape 122"/>
          <p:cNvSpPr/>
          <p:nvPr/>
        </p:nvSpPr>
        <p:spPr>
          <a:xfrm rot="-5400000">
            <a:off x="2313874" y="3242100"/>
            <a:ext cx="248099" cy="1883399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 rot="-5400000">
            <a:off x="4521737" y="3361287"/>
            <a:ext cx="266699" cy="1590900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 rot="-5400000">
            <a:off x="6203400" y="3541899"/>
            <a:ext cx="266699" cy="1229700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909075" y="4079850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333775" y="5257175"/>
            <a:ext cx="8313599" cy="148868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737350" y="5481600"/>
            <a:ext cx="579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7" name="Shape 127"/>
          <p:cNvSpPr/>
          <p:nvPr/>
        </p:nvSpPr>
        <p:spPr>
          <a:xfrm>
            <a:off x="6195375" y="5396798"/>
            <a:ext cx="676200" cy="3083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6987625" y="5396800"/>
            <a:ext cx="14625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Process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62225" y="4949787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Legend (Dynamic Perspective)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541425" y="5310150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 dirty="0"/>
              <a:t>Network Connection</a:t>
            </a:r>
          </a:p>
        </p:txBody>
      </p:sp>
      <p:cxnSp>
        <p:nvCxnSpPr>
          <p:cNvPr id="132" name="Shape 132"/>
          <p:cNvCxnSpPr/>
          <p:nvPr/>
        </p:nvCxnSpPr>
        <p:spPr>
          <a:xfrm>
            <a:off x="877700" y="5905499"/>
            <a:ext cx="369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med"/>
            <a:tailEnd type="stealth" w="lg" len="med"/>
          </a:ln>
        </p:spPr>
      </p:cxnSp>
      <p:sp>
        <p:nvSpPr>
          <p:cNvPr id="133" name="Shape 133"/>
          <p:cNvSpPr txBox="1"/>
          <p:nvPr/>
        </p:nvSpPr>
        <p:spPr>
          <a:xfrm>
            <a:off x="611000" y="5737799"/>
            <a:ext cx="2666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A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201400" y="5737799"/>
            <a:ext cx="2666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B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556199" y="5737799"/>
            <a:ext cx="1934076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 dirty="0"/>
              <a:t>A </a:t>
            </a:r>
            <a:r>
              <a:rPr lang="en-US" altLang="ko" sz="1200" dirty="0" smtClean="0"/>
              <a:t>communicates with </a:t>
            </a:r>
            <a:r>
              <a:rPr lang="ko" sz="1200" dirty="0" smtClean="0"/>
              <a:t>B</a:t>
            </a:r>
            <a:r>
              <a:rPr lang="en-US" altLang="ko" sz="1200" dirty="0" smtClean="0"/>
              <a:t> by Event</a:t>
            </a:r>
            <a:endParaRPr lang="ko" sz="1200" dirty="0"/>
          </a:p>
        </p:txBody>
      </p:sp>
      <p:sp>
        <p:nvSpPr>
          <p:cNvPr id="136" name="Shape 136"/>
          <p:cNvSpPr txBox="1"/>
          <p:nvPr/>
        </p:nvSpPr>
        <p:spPr>
          <a:xfrm>
            <a:off x="1555025" y="6188629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IoT Server Runtime Boundary</a:t>
            </a:r>
          </a:p>
        </p:txBody>
      </p:sp>
      <p:sp>
        <p:nvSpPr>
          <p:cNvPr id="137" name="Shape 137"/>
          <p:cNvSpPr/>
          <p:nvPr/>
        </p:nvSpPr>
        <p:spPr>
          <a:xfrm>
            <a:off x="2952025" y="1778475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381650" y="1763075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756675" y="1763075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522400" y="1778475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3472675" y="5838897"/>
            <a:ext cx="659099" cy="388199"/>
          </a:xfrm>
          <a:prstGeom prst="can">
            <a:avLst>
              <a:gd name="adj" fmla="val 25000"/>
            </a:avLst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2" name="Shape 142"/>
          <p:cNvSpPr txBox="1"/>
          <p:nvPr/>
        </p:nvSpPr>
        <p:spPr>
          <a:xfrm>
            <a:off x="4309175" y="5830597"/>
            <a:ext cx="14474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RDBMS Database </a:t>
            </a:r>
          </a:p>
        </p:txBody>
      </p:sp>
      <p:cxnSp>
        <p:nvCxnSpPr>
          <p:cNvPr id="148" name="Shape 148"/>
          <p:cNvCxnSpPr>
            <a:stCxn id="98" idx="1"/>
            <a:endCxn id="149" idx="2"/>
          </p:cNvCxnSpPr>
          <p:nvPr/>
        </p:nvCxnSpPr>
        <p:spPr>
          <a:xfrm rot="10800000">
            <a:off x="1322200" y="1153925"/>
            <a:ext cx="1224300" cy="1829700"/>
          </a:xfrm>
          <a:prstGeom prst="bentConnector3">
            <a:avLst>
              <a:gd name="adj1" fmla="val 119446"/>
            </a:avLst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stealth" w="lg" len="lg"/>
            <a:tailEnd type="none" w="lg" len="med"/>
          </a:ln>
        </p:spPr>
      </p:cxnSp>
      <p:sp>
        <p:nvSpPr>
          <p:cNvPr id="149" name="Shape 149"/>
          <p:cNvSpPr/>
          <p:nvPr/>
        </p:nvSpPr>
        <p:spPr>
          <a:xfrm>
            <a:off x="1322247" y="780175"/>
            <a:ext cx="1034999" cy="747600"/>
          </a:xfrm>
          <a:prstGeom prst="can">
            <a:avLst>
              <a:gd name="adj" fmla="val 2500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Sensor Data Store</a:t>
            </a:r>
          </a:p>
        </p:txBody>
      </p:sp>
      <p:sp>
        <p:nvSpPr>
          <p:cNvPr id="114" name="Shape 114"/>
          <p:cNvSpPr/>
          <p:nvPr/>
        </p:nvSpPr>
        <p:spPr>
          <a:xfrm>
            <a:off x="2144012" y="1013737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864912" y="1783775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6125012" y="1763062"/>
            <a:ext cx="2951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019128" y="825350"/>
            <a:ext cx="3540599" cy="6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Event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200"/>
              <a:t>Manager</a:t>
            </a:r>
          </a:p>
        </p:txBody>
      </p:sp>
      <p:cxnSp>
        <p:nvCxnSpPr>
          <p:cNvPr id="154" name="Shape 154"/>
          <p:cNvCxnSpPr>
            <a:stCxn id="113" idx="3"/>
            <a:endCxn id="115" idx="1"/>
          </p:cNvCxnSpPr>
          <p:nvPr/>
        </p:nvCxnSpPr>
        <p:spPr>
          <a:xfrm>
            <a:off x="6559728" y="1128050"/>
            <a:ext cx="1089600" cy="574500"/>
          </a:xfrm>
          <a:prstGeom prst="bentConnector2">
            <a:avLst/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stealth" w="lg" len="med"/>
            <a:tailEnd type="none" w="lg" len="lg"/>
          </a:ln>
        </p:spPr>
      </p:cxnSp>
      <p:sp>
        <p:nvSpPr>
          <p:cNvPr id="155" name="Shape 155"/>
          <p:cNvSpPr/>
          <p:nvPr/>
        </p:nvSpPr>
        <p:spPr>
          <a:xfrm>
            <a:off x="688900" y="6285966"/>
            <a:ext cx="676200" cy="33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6195375" y="5843047"/>
            <a:ext cx="659099" cy="388199"/>
          </a:xfrm>
          <a:prstGeom prst="can">
            <a:avLst>
              <a:gd name="adj" fmla="val 2500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57" name="Shape 157"/>
          <p:cNvSpPr txBox="1"/>
          <p:nvPr/>
        </p:nvSpPr>
        <p:spPr>
          <a:xfrm>
            <a:off x="7031875" y="5834747"/>
            <a:ext cx="14474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NoSQL Database</a:t>
            </a:r>
          </a:p>
        </p:txBody>
      </p:sp>
      <p:cxnSp>
        <p:nvCxnSpPr>
          <p:cNvPr id="65" name="Shape 109"/>
          <p:cNvCxnSpPr/>
          <p:nvPr/>
        </p:nvCxnSpPr>
        <p:spPr>
          <a:xfrm rot="10800000">
            <a:off x="6462373" y="2405631"/>
            <a:ext cx="0" cy="16988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med"/>
            <a:tailEnd type="stealth" w="lg" len="med"/>
          </a:ln>
        </p:spPr>
      </p:cxnSp>
      <p:cxnSp>
        <p:nvCxnSpPr>
          <p:cNvPr id="7" name="꺾인 연결선 6"/>
          <p:cNvCxnSpPr>
            <a:stCxn id="98" idx="3"/>
          </p:cNvCxnSpPr>
          <p:nvPr/>
        </p:nvCxnSpPr>
        <p:spPr>
          <a:xfrm flipV="1">
            <a:off x="5084199" y="2441821"/>
            <a:ext cx="2817286" cy="541804"/>
          </a:xfrm>
          <a:prstGeom prst="bentConnector3">
            <a:avLst>
              <a:gd name="adj1" fmla="val 100131"/>
            </a:avLst>
          </a:prstGeom>
          <a:ln w="19050">
            <a:solidFill>
              <a:schemeClr val="tx1"/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802860" y="1276404"/>
            <a:ext cx="5596199" cy="2466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720907" y="2663425"/>
            <a:ext cx="1714800" cy="583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Auth Manager</a:t>
            </a:r>
          </a:p>
        </p:txBody>
      </p:sp>
      <p:sp>
        <p:nvSpPr>
          <p:cNvPr id="164" name="Shape 164"/>
          <p:cNvSpPr/>
          <p:nvPr/>
        </p:nvSpPr>
        <p:spPr>
          <a:xfrm>
            <a:off x="2433458" y="4250312"/>
            <a:ext cx="2139899" cy="58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User App</a:t>
            </a:r>
          </a:p>
        </p:txBody>
      </p:sp>
      <p:cxnSp>
        <p:nvCxnSpPr>
          <p:cNvPr id="165" name="Shape 165"/>
          <p:cNvCxnSpPr>
            <a:endCxn id="166" idx="2"/>
          </p:cNvCxnSpPr>
          <p:nvPr/>
        </p:nvCxnSpPr>
        <p:spPr>
          <a:xfrm rot="10800000">
            <a:off x="4062182" y="3237633"/>
            <a:ext cx="0" cy="101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67" name="Shape 167"/>
          <p:cNvSpPr/>
          <p:nvPr/>
        </p:nvSpPr>
        <p:spPr>
          <a:xfrm>
            <a:off x="4832039" y="4396071"/>
            <a:ext cx="1035299" cy="699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3rd Party App/Service MashUp</a:t>
            </a:r>
            <a:br>
              <a:rPr lang="ko" sz="1200"/>
            </a:br>
            <a:r>
              <a:rPr lang="ko" sz="1200"/>
              <a:t>(VAR)</a:t>
            </a:r>
          </a:p>
        </p:txBody>
      </p:sp>
      <p:sp>
        <p:nvSpPr>
          <p:cNvPr id="168" name="Shape 168"/>
          <p:cNvSpPr/>
          <p:nvPr/>
        </p:nvSpPr>
        <p:spPr>
          <a:xfrm>
            <a:off x="6382511" y="4249120"/>
            <a:ext cx="962699" cy="58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SA Node</a:t>
            </a:r>
          </a:p>
        </p:txBody>
      </p:sp>
      <p:cxnSp>
        <p:nvCxnSpPr>
          <p:cNvPr id="169" name="Shape 169"/>
          <p:cNvCxnSpPr>
            <a:stCxn id="170" idx="0"/>
            <a:endCxn id="171" idx="3"/>
          </p:cNvCxnSpPr>
          <p:nvPr/>
        </p:nvCxnSpPr>
        <p:spPr>
          <a:xfrm rot="5400000" flipH="1">
            <a:off x="5426083" y="3091379"/>
            <a:ext cx="1177500" cy="11415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72" name="Shape 172"/>
          <p:cNvSpPr/>
          <p:nvPr/>
        </p:nvSpPr>
        <p:spPr>
          <a:xfrm>
            <a:off x="2293385" y="1703066"/>
            <a:ext cx="1232400" cy="583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Log Viewer</a:t>
            </a:r>
          </a:p>
        </p:txBody>
      </p:sp>
      <p:cxnSp>
        <p:nvCxnSpPr>
          <p:cNvPr id="173" name="Shape 173"/>
          <p:cNvCxnSpPr/>
          <p:nvPr/>
        </p:nvCxnSpPr>
        <p:spPr>
          <a:xfrm rot="10800000">
            <a:off x="2781351" y="2286708"/>
            <a:ext cx="0" cy="1964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74" name="Shape 174"/>
          <p:cNvSpPr/>
          <p:nvPr/>
        </p:nvSpPr>
        <p:spPr>
          <a:xfrm>
            <a:off x="4909561" y="4250300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2928850" y="2073141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76" name="Shape 176"/>
          <p:cNvCxnSpPr>
            <a:endCxn id="175" idx="2"/>
          </p:cNvCxnSpPr>
          <p:nvPr/>
        </p:nvCxnSpPr>
        <p:spPr>
          <a:xfrm rot="5400000" flipH="1">
            <a:off x="2877251" y="2482491"/>
            <a:ext cx="2011800" cy="1634100"/>
          </a:xfrm>
          <a:prstGeom prst="bentConnector3">
            <a:avLst>
              <a:gd name="adj1" fmla="val 38425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77" name="Shape 177"/>
          <p:cNvCxnSpPr>
            <a:stCxn id="172" idx="1"/>
            <a:endCxn id="178" idx="3"/>
          </p:cNvCxnSpPr>
          <p:nvPr/>
        </p:nvCxnSpPr>
        <p:spPr>
          <a:xfrm flipH="1">
            <a:off x="1312685" y="1994966"/>
            <a:ext cx="9807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</p:cxnSp>
      <p:cxnSp>
        <p:nvCxnSpPr>
          <p:cNvPr id="179" name="Shape 179"/>
          <p:cNvCxnSpPr>
            <a:endCxn id="180" idx="3"/>
          </p:cNvCxnSpPr>
          <p:nvPr/>
        </p:nvCxnSpPr>
        <p:spPr>
          <a:xfrm flipH="1">
            <a:off x="5443949" y="2906358"/>
            <a:ext cx="2327100" cy="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</p:cxnSp>
      <p:sp>
        <p:nvSpPr>
          <p:cNvPr id="180" name="Shape 180"/>
          <p:cNvSpPr/>
          <p:nvPr/>
        </p:nvSpPr>
        <p:spPr>
          <a:xfrm>
            <a:off x="5169449" y="2796708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5169449" y="2963027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rot="-5400000">
            <a:off x="3383816" y="3475326"/>
            <a:ext cx="239100" cy="1751699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 rot="-5400000">
            <a:off x="5156638" y="3585248"/>
            <a:ext cx="257099" cy="1479600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 rot="-5400000">
            <a:off x="6735213" y="3753260"/>
            <a:ext cx="257099" cy="1143599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6448333" y="4250879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3839783" y="1811374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6731821" y="4544780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5169449" y="1796525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6448333" y="1796525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7300239" y="1884717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180402" y="2080289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0" name="Shape 190"/>
          <p:cNvCxnSpPr>
            <a:stCxn id="189" idx="2"/>
            <a:endCxn id="163" idx="1"/>
          </p:cNvCxnSpPr>
          <p:nvPr/>
        </p:nvCxnSpPr>
        <p:spPr>
          <a:xfrm rot="-5400000" flipH="1">
            <a:off x="3191952" y="2426489"/>
            <a:ext cx="654600" cy="4032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91" name="Shape 191"/>
          <p:cNvSpPr/>
          <p:nvPr/>
        </p:nvSpPr>
        <p:spPr>
          <a:xfrm>
            <a:off x="150550" y="1634749"/>
            <a:ext cx="1039500" cy="58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Sensor Data Store</a:t>
            </a:r>
          </a:p>
        </p:txBody>
      </p:sp>
      <p:sp>
        <p:nvSpPr>
          <p:cNvPr id="192" name="Shape 192"/>
          <p:cNvSpPr/>
          <p:nvPr/>
        </p:nvSpPr>
        <p:spPr>
          <a:xfrm>
            <a:off x="1060029" y="1520391"/>
            <a:ext cx="230699" cy="949199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7966131" y="2555768"/>
            <a:ext cx="1039500" cy="58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User Data Store</a:t>
            </a:r>
          </a:p>
        </p:txBody>
      </p:sp>
      <p:sp>
        <p:nvSpPr>
          <p:cNvPr id="194" name="Shape 194"/>
          <p:cNvSpPr/>
          <p:nvPr/>
        </p:nvSpPr>
        <p:spPr>
          <a:xfrm rot="10800000">
            <a:off x="7830299" y="2431982"/>
            <a:ext cx="230699" cy="949199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038125" y="1884729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3924932" y="3017133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5071744" y="3017133"/>
            <a:ext cx="274499" cy="2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6" name="Shape 196"/>
          <p:cNvCxnSpPr/>
          <p:nvPr/>
        </p:nvCxnSpPr>
        <p:spPr>
          <a:xfrm rot="10800000">
            <a:off x="5046841" y="3237458"/>
            <a:ext cx="0" cy="1013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97" name="Shape 197"/>
          <p:cNvSpPr/>
          <p:nvPr/>
        </p:nvSpPr>
        <p:spPr>
          <a:xfrm>
            <a:off x="4097310" y="258200"/>
            <a:ext cx="962657" cy="583739"/>
          </a:xfrm>
          <a:prstGeom prst="flowChartDocumen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SMTP Service</a:t>
            </a:r>
          </a:p>
        </p:txBody>
      </p:sp>
      <p:cxnSp>
        <p:nvCxnSpPr>
          <p:cNvPr id="198" name="Shape 198"/>
          <p:cNvCxnSpPr>
            <a:stCxn id="163" idx="0"/>
            <a:endCxn id="197" idx="2"/>
          </p:cNvCxnSpPr>
          <p:nvPr/>
        </p:nvCxnSpPr>
        <p:spPr>
          <a:xfrm rot="-5400000">
            <a:off x="3648607" y="1733125"/>
            <a:ext cx="1860000" cy="600"/>
          </a:xfrm>
          <a:prstGeom prst="bentConnector3">
            <a:avLst>
              <a:gd name="adj1" fmla="val 49165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99" name="Shape 199"/>
          <p:cNvSpPr/>
          <p:nvPr/>
        </p:nvSpPr>
        <p:spPr>
          <a:xfrm>
            <a:off x="766751" y="5239153"/>
            <a:ext cx="7732199" cy="1380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00" name="Shape 200"/>
          <p:cNvCxnSpPr/>
          <p:nvPr/>
        </p:nvCxnSpPr>
        <p:spPr>
          <a:xfrm>
            <a:off x="1142108" y="5574854"/>
            <a:ext cx="538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01" name="Shape 201"/>
          <p:cNvSpPr/>
          <p:nvPr/>
        </p:nvSpPr>
        <p:spPr>
          <a:xfrm>
            <a:off x="6113411" y="5413149"/>
            <a:ext cx="628800" cy="297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6850267" y="5413151"/>
            <a:ext cx="764100" cy="32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Process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700204" y="4880612"/>
            <a:ext cx="2360400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Legend (Dynamic Perspective)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889962" y="5409535"/>
            <a:ext cx="1692000" cy="32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Network Connection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902612" y="6008328"/>
            <a:ext cx="1692000" cy="32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Web Server Boundary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844082" y="5993033"/>
            <a:ext cx="1346399" cy="32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External Service</a:t>
            </a:r>
          </a:p>
        </p:txBody>
      </p:sp>
      <p:sp>
        <p:nvSpPr>
          <p:cNvPr id="207" name="Shape 207"/>
          <p:cNvSpPr/>
          <p:nvPr/>
        </p:nvSpPr>
        <p:spPr>
          <a:xfrm>
            <a:off x="6113410" y="6049658"/>
            <a:ext cx="628884" cy="297378"/>
          </a:xfrm>
          <a:prstGeom prst="flowChartDocumen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cxnSp>
        <p:nvCxnSpPr>
          <p:cNvPr id="209" name="Shape 209"/>
          <p:cNvCxnSpPr/>
          <p:nvPr/>
        </p:nvCxnSpPr>
        <p:spPr>
          <a:xfrm>
            <a:off x="3830098" y="5574590"/>
            <a:ext cx="344044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3582040" y="5412894"/>
            <a:ext cx="248057" cy="323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A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131171" y="5412894"/>
            <a:ext cx="248057" cy="323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B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461170" y="5412894"/>
            <a:ext cx="1692038" cy="323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/>
              <a:t>Data Access</a:t>
            </a:r>
          </a:p>
        </p:txBody>
      </p:sp>
      <p:sp>
        <p:nvSpPr>
          <p:cNvPr id="213" name="Shape 213"/>
          <p:cNvSpPr/>
          <p:nvPr/>
        </p:nvSpPr>
        <p:spPr>
          <a:xfrm>
            <a:off x="1097046" y="6008316"/>
            <a:ext cx="628800" cy="3233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1532082" y="1204625"/>
            <a:ext cx="6426599" cy="2664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2878857" y="4191658"/>
            <a:ext cx="2232900" cy="54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Event Bus</a:t>
            </a:r>
          </a:p>
        </p:txBody>
      </p:sp>
      <p:sp>
        <p:nvSpPr>
          <p:cNvPr id="220" name="Shape 220"/>
          <p:cNvSpPr/>
          <p:nvPr/>
        </p:nvSpPr>
        <p:spPr>
          <a:xfrm>
            <a:off x="1727540" y="1821098"/>
            <a:ext cx="958799" cy="5424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Logger</a:t>
            </a:r>
          </a:p>
        </p:txBody>
      </p:sp>
      <p:cxnSp>
        <p:nvCxnSpPr>
          <p:cNvPr id="221" name="Shape 221"/>
          <p:cNvCxnSpPr>
            <a:stCxn id="222" idx="0"/>
            <a:endCxn id="223" idx="2"/>
          </p:cNvCxnSpPr>
          <p:nvPr/>
        </p:nvCxnSpPr>
        <p:spPr>
          <a:xfrm rot="10800000" flipH="1">
            <a:off x="3559308" y="3587584"/>
            <a:ext cx="2400" cy="68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stealth" w="lg" len="lg"/>
          </a:ln>
        </p:spPr>
      </p:cxnSp>
      <p:sp>
        <p:nvSpPr>
          <p:cNvPr id="224" name="Shape 224"/>
          <p:cNvSpPr/>
          <p:nvPr/>
        </p:nvSpPr>
        <p:spPr>
          <a:xfrm>
            <a:off x="4322374" y="1821048"/>
            <a:ext cx="958799" cy="5424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Rule Manager</a:t>
            </a:r>
          </a:p>
        </p:txBody>
      </p:sp>
      <p:sp>
        <p:nvSpPr>
          <p:cNvPr id="225" name="Shape 225"/>
          <p:cNvSpPr/>
          <p:nvPr/>
        </p:nvSpPr>
        <p:spPr>
          <a:xfrm>
            <a:off x="6773118" y="1826110"/>
            <a:ext cx="958799" cy="5424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Push</a:t>
            </a:r>
            <a:br>
              <a:rPr lang="ko"/>
            </a:br>
            <a:r>
              <a:rPr lang="ko"/>
              <a:t>Manager</a:t>
            </a:r>
          </a:p>
        </p:txBody>
      </p:sp>
      <p:sp>
        <p:nvSpPr>
          <p:cNvPr id="226" name="Shape 226"/>
          <p:cNvSpPr/>
          <p:nvPr/>
        </p:nvSpPr>
        <p:spPr>
          <a:xfrm>
            <a:off x="2376788" y="3279910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3039609" y="1827331"/>
            <a:ext cx="958799" cy="5424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Service Broker</a:t>
            </a:r>
          </a:p>
        </p:txBody>
      </p:sp>
      <p:sp>
        <p:nvSpPr>
          <p:cNvPr id="228" name="Shape 228"/>
          <p:cNvSpPr/>
          <p:nvPr/>
        </p:nvSpPr>
        <p:spPr>
          <a:xfrm>
            <a:off x="3039559" y="203578"/>
            <a:ext cx="958877" cy="542267"/>
          </a:xfrm>
          <a:prstGeom prst="flowChartDocumen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Weather</a:t>
            </a:r>
            <a:br>
              <a:rPr lang="ko"/>
            </a:br>
            <a:r>
              <a:rPr lang="ko"/>
              <a:t>Service</a:t>
            </a:r>
          </a:p>
        </p:txBody>
      </p:sp>
      <p:sp>
        <p:nvSpPr>
          <p:cNvPr id="229" name="Shape 229"/>
          <p:cNvSpPr/>
          <p:nvPr/>
        </p:nvSpPr>
        <p:spPr>
          <a:xfrm>
            <a:off x="6887047" y="203575"/>
            <a:ext cx="958877" cy="542267"/>
          </a:xfrm>
          <a:prstGeom prst="flowChartDocumen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SMS Service</a:t>
            </a:r>
          </a:p>
        </p:txBody>
      </p:sp>
      <p:sp>
        <p:nvSpPr>
          <p:cNvPr id="230" name="Shape 230"/>
          <p:cNvSpPr/>
          <p:nvPr/>
        </p:nvSpPr>
        <p:spPr>
          <a:xfrm>
            <a:off x="8447308" y="2793984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7685308" y="2968648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5688323" y="203575"/>
            <a:ext cx="958877" cy="542267"/>
          </a:xfrm>
          <a:prstGeom prst="flowChartDocumen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SMTP Service</a:t>
            </a:r>
          </a:p>
        </p:txBody>
      </p:sp>
      <p:sp>
        <p:nvSpPr>
          <p:cNvPr id="233" name="Shape 233"/>
          <p:cNvSpPr/>
          <p:nvPr/>
        </p:nvSpPr>
        <p:spPr>
          <a:xfrm>
            <a:off x="683682" y="5035550"/>
            <a:ext cx="8313599" cy="14318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34" name="Shape 234"/>
          <p:cNvCxnSpPr/>
          <p:nvPr/>
        </p:nvCxnSpPr>
        <p:spPr>
          <a:xfrm>
            <a:off x="1087257" y="5259975"/>
            <a:ext cx="579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med"/>
          </a:ln>
        </p:spPr>
      </p:cxnSp>
      <p:sp>
        <p:nvSpPr>
          <p:cNvPr id="235" name="Shape 235"/>
          <p:cNvSpPr/>
          <p:nvPr/>
        </p:nvSpPr>
        <p:spPr>
          <a:xfrm>
            <a:off x="6545282" y="5175173"/>
            <a:ext cx="676200" cy="3083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7337532" y="5175175"/>
            <a:ext cx="8213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Process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612132" y="4663712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Legend (Dynamic Perspective)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891332" y="5088525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Network Connection</a:t>
            </a:r>
          </a:p>
        </p:txBody>
      </p:sp>
      <p:cxnSp>
        <p:nvCxnSpPr>
          <p:cNvPr id="240" name="Shape 240"/>
          <p:cNvCxnSpPr/>
          <p:nvPr/>
        </p:nvCxnSpPr>
        <p:spPr>
          <a:xfrm>
            <a:off x="1227607" y="5580362"/>
            <a:ext cx="369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stealth" w="lg" len="med"/>
          </a:ln>
        </p:spPr>
      </p:cxnSp>
      <p:sp>
        <p:nvSpPr>
          <p:cNvPr id="241" name="Shape 241"/>
          <p:cNvSpPr txBox="1"/>
          <p:nvPr/>
        </p:nvSpPr>
        <p:spPr>
          <a:xfrm>
            <a:off x="960907" y="5412662"/>
            <a:ext cx="2666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A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551307" y="5412662"/>
            <a:ext cx="2666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B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906107" y="5412662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/>
              <a:t>A sends an event to B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904932" y="5729300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Server Element Boundary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7330882" y="6013400"/>
            <a:ext cx="14474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External Service</a:t>
            </a:r>
          </a:p>
        </p:txBody>
      </p:sp>
      <p:sp>
        <p:nvSpPr>
          <p:cNvPr id="246" name="Shape 246"/>
          <p:cNvSpPr/>
          <p:nvPr/>
        </p:nvSpPr>
        <p:spPr>
          <a:xfrm>
            <a:off x="6545281" y="6072125"/>
            <a:ext cx="676188" cy="308393"/>
          </a:xfrm>
          <a:prstGeom prst="flowChartDocumen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47" name="Shape 247"/>
          <p:cNvSpPr/>
          <p:nvPr/>
        </p:nvSpPr>
        <p:spPr>
          <a:xfrm>
            <a:off x="4803520" y="2164833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3777882" y="5602600"/>
            <a:ext cx="659099" cy="388199"/>
          </a:xfrm>
          <a:prstGeom prst="can">
            <a:avLst>
              <a:gd name="adj" fmla="val 25000"/>
            </a:avLst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49" name="Shape 249"/>
          <p:cNvSpPr txBox="1"/>
          <p:nvPr/>
        </p:nvSpPr>
        <p:spPr>
          <a:xfrm>
            <a:off x="4614382" y="5594300"/>
            <a:ext cx="14474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Data Repository</a:t>
            </a:r>
          </a:p>
        </p:txBody>
      </p:sp>
      <p:cxnSp>
        <p:nvCxnSpPr>
          <p:cNvPr id="251" name="Shape 251"/>
          <p:cNvCxnSpPr/>
          <p:nvPr/>
        </p:nvCxnSpPr>
        <p:spPr>
          <a:xfrm>
            <a:off x="3977232" y="5350362"/>
            <a:ext cx="3699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</p:cxnSp>
      <p:sp>
        <p:nvSpPr>
          <p:cNvPr id="252" name="Shape 252"/>
          <p:cNvSpPr txBox="1"/>
          <p:nvPr/>
        </p:nvSpPr>
        <p:spPr>
          <a:xfrm>
            <a:off x="3710532" y="5182662"/>
            <a:ext cx="2666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A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300932" y="5182662"/>
            <a:ext cx="2666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B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655732" y="5182662"/>
            <a:ext cx="18192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/>
              <a:t>Data Access</a:t>
            </a:r>
          </a:p>
        </p:txBody>
      </p:sp>
      <p:sp>
        <p:nvSpPr>
          <p:cNvPr id="255" name="Shape 255"/>
          <p:cNvSpPr/>
          <p:nvPr/>
        </p:nvSpPr>
        <p:spPr>
          <a:xfrm rot="-5400000">
            <a:off x="3884140" y="2998806"/>
            <a:ext cx="222300" cy="2617800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082367" y="3045317"/>
            <a:ext cx="958799" cy="542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Event Listener</a:t>
            </a:r>
          </a:p>
        </p:txBody>
      </p:sp>
      <p:sp>
        <p:nvSpPr>
          <p:cNvPr id="222" name="Shape 222"/>
          <p:cNvSpPr/>
          <p:nvPr/>
        </p:nvSpPr>
        <p:spPr>
          <a:xfrm>
            <a:off x="3422508" y="4273984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96324" y="2224167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7" name="Shape 257"/>
          <p:cNvCxnSpPr>
            <a:stCxn id="220" idx="1"/>
            <a:endCxn id="258" idx="1"/>
          </p:cNvCxnSpPr>
          <p:nvPr/>
        </p:nvCxnSpPr>
        <p:spPr>
          <a:xfrm rot="10800000">
            <a:off x="1273640" y="2092298"/>
            <a:ext cx="4539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</p:cxnSp>
      <p:sp>
        <p:nvSpPr>
          <p:cNvPr id="259" name="Shape 259"/>
          <p:cNvSpPr/>
          <p:nvPr/>
        </p:nvSpPr>
        <p:spPr>
          <a:xfrm>
            <a:off x="138007" y="1757641"/>
            <a:ext cx="1035600" cy="54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Sensor Data Store</a:t>
            </a:r>
          </a:p>
        </p:txBody>
      </p:sp>
      <p:sp>
        <p:nvSpPr>
          <p:cNvPr id="258" name="Shape 258"/>
          <p:cNvSpPr/>
          <p:nvPr/>
        </p:nvSpPr>
        <p:spPr>
          <a:xfrm>
            <a:off x="1043919" y="1651409"/>
            <a:ext cx="229800" cy="881700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777348" y="4426384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1" name="Shape 261"/>
          <p:cNvCxnSpPr>
            <a:stCxn id="262" idx="2"/>
            <a:endCxn id="263" idx="0"/>
          </p:cNvCxnSpPr>
          <p:nvPr/>
        </p:nvCxnSpPr>
        <p:spPr>
          <a:xfrm flipH="1">
            <a:off x="4770214" y="2369733"/>
            <a:ext cx="2400" cy="190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264" name="Shape 264"/>
          <p:cNvCxnSpPr>
            <a:stCxn id="265" idx="0"/>
            <a:endCxn id="232" idx="2"/>
          </p:cNvCxnSpPr>
          <p:nvPr/>
        </p:nvCxnSpPr>
        <p:spPr>
          <a:xfrm rot="5400000" flipH="1">
            <a:off x="6023259" y="854341"/>
            <a:ext cx="1111200" cy="822300"/>
          </a:xfrm>
          <a:prstGeom prst="bentConnector3">
            <a:avLst>
              <a:gd name="adj1" fmla="val 4869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66" name="Shape 266"/>
          <p:cNvCxnSpPr>
            <a:stCxn id="267" idx="0"/>
            <a:endCxn id="229" idx="2"/>
          </p:cNvCxnSpPr>
          <p:nvPr/>
        </p:nvCxnSpPr>
        <p:spPr>
          <a:xfrm rot="-5400000">
            <a:off x="6805985" y="1270478"/>
            <a:ext cx="1121700" cy="600"/>
          </a:xfrm>
          <a:prstGeom prst="bentConnector3">
            <a:avLst>
              <a:gd name="adj1" fmla="val 4870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68" name="Shape 268"/>
          <p:cNvSpPr/>
          <p:nvPr/>
        </p:nvSpPr>
        <p:spPr>
          <a:xfrm>
            <a:off x="5834746" y="1840349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7229735" y="1831628"/>
            <a:ext cx="2736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9" name="Shape 269"/>
          <p:cNvCxnSpPr>
            <a:stCxn id="223" idx="0"/>
            <a:endCxn id="220" idx="2"/>
          </p:cNvCxnSpPr>
          <p:nvPr/>
        </p:nvCxnSpPr>
        <p:spPr>
          <a:xfrm rot="5400000" flipH="1">
            <a:off x="2543417" y="2026967"/>
            <a:ext cx="681900" cy="1354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70" name="Shape 270"/>
          <p:cNvCxnSpPr>
            <a:stCxn id="223" idx="0"/>
            <a:endCxn id="225" idx="2"/>
          </p:cNvCxnSpPr>
          <p:nvPr/>
        </p:nvCxnSpPr>
        <p:spPr>
          <a:xfrm rot="-5400000">
            <a:off x="5068817" y="861467"/>
            <a:ext cx="676800" cy="369089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71" name="Shape 271"/>
          <p:cNvCxnSpPr>
            <a:stCxn id="223" idx="0"/>
            <a:endCxn id="247" idx="2"/>
          </p:cNvCxnSpPr>
          <p:nvPr/>
        </p:nvCxnSpPr>
        <p:spPr>
          <a:xfrm rot="-5400000">
            <a:off x="3913217" y="2018267"/>
            <a:ext cx="675600" cy="13785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62" name="Shape 262"/>
          <p:cNvSpPr/>
          <p:nvPr/>
        </p:nvSpPr>
        <p:spPr>
          <a:xfrm>
            <a:off x="4635814" y="2164833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4633264" y="4273995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7337532" y="5594287"/>
            <a:ext cx="821399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Thread</a:t>
            </a:r>
          </a:p>
        </p:txBody>
      </p:sp>
      <p:sp>
        <p:nvSpPr>
          <p:cNvPr id="273" name="Shape 273"/>
          <p:cNvSpPr/>
          <p:nvPr/>
        </p:nvSpPr>
        <p:spPr>
          <a:xfrm>
            <a:off x="6545282" y="5594285"/>
            <a:ext cx="676200" cy="308399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8514928" y="1852864"/>
            <a:ext cx="1035600" cy="54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dirty="0"/>
              <a:t>User Data Store</a:t>
            </a:r>
          </a:p>
        </p:txBody>
      </p:sp>
      <p:sp>
        <p:nvSpPr>
          <p:cNvPr id="275" name="Shape 275"/>
          <p:cNvSpPr/>
          <p:nvPr/>
        </p:nvSpPr>
        <p:spPr>
          <a:xfrm rot="10800000">
            <a:off x="8348854" y="1651398"/>
            <a:ext cx="229800" cy="881700"/>
          </a:xfrm>
          <a:prstGeom prst="rightBrace">
            <a:avLst>
              <a:gd name="adj1" fmla="val 53572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76" name="Shape 276"/>
          <p:cNvCxnSpPr>
            <a:stCxn id="224" idx="1"/>
            <a:endCxn id="227" idx="3"/>
          </p:cNvCxnSpPr>
          <p:nvPr/>
        </p:nvCxnSpPr>
        <p:spPr>
          <a:xfrm flipH="1">
            <a:off x="3998374" y="2092248"/>
            <a:ext cx="324000" cy="6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77" name="Shape 277"/>
          <p:cNvSpPr/>
          <p:nvPr/>
        </p:nvSpPr>
        <p:spPr>
          <a:xfrm>
            <a:off x="5862609" y="1840349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6853209" y="1821091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8350183" y="3038884"/>
            <a:ext cx="273600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9" name="Shape 279"/>
          <p:cNvCxnSpPr>
            <a:stCxn id="225" idx="3"/>
          </p:cNvCxnSpPr>
          <p:nvPr/>
        </p:nvCxnSpPr>
        <p:spPr>
          <a:xfrm flipV="1">
            <a:off x="7731917" y="2095398"/>
            <a:ext cx="650893" cy="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</p:cxnSp>
      <p:cxnSp>
        <p:nvCxnSpPr>
          <p:cNvPr id="280" name="Shape 280"/>
          <p:cNvCxnSpPr>
            <a:stCxn id="218" idx="3"/>
          </p:cNvCxnSpPr>
          <p:nvPr/>
        </p:nvCxnSpPr>
        <p:spPr>
          <a:xfrm>
            <a:off x="7958681" y="2536625"/>
            <a:ext cx="600" cy="6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1" name="Shape 281"/>
          <p:cNvCxnSpPr>
            <a:stCxn id="218" idx="3"/>
          </p:cNvCxnSpPr>
          <p:nvPr/>
        </p:nvCxnSpPr>
        <p:spPr>
          <a:xfrm>
            <a:off x="7958681" y="2536625"/>
            <a:ext cx="600" cy="6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2" name="Shape 282"/>
          <p:cNvSpPr/>
          <p:nvPr/>
        </p:nvSpPr>
        <p:spPr>
          <a:xfrm>
            <a:off x="1038807" y="5833237"/>
            <a:ext cx="676200" cy="33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547736" y="1827323"/>
            <a:ext cx="958799" cy="5424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300"/>
              <a:t>Heartbeat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300"/>
              <a:t>Manager</a:t>
            </a:r>
          </a:p>
        </p:txBody>
      </p:sp>
      <p:cxnSp>
        <p:nvCxnSpPr>
          <p:cNvPr id="284" name="Shape 284"/>
          <p:cNvCxnSpPr>
            <a:stCxn id="223" idx="0"/>
            <a:endCxn id="283" idx="2"/>
          </p:cNvCxnSpPr>
          <p:nvPr/>
        </p:nvCxnSpPr>
        <p:spPr>
          <a:xfrm rot="-5400000">
            <a:off x="4456667" y="1474817"/>
            <a:ext cx="675600" cy="246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85" name="Shape 285"/>
          <p:cNvCxnSpPr>
            <a:stCxn id="228" idx="2"/>
            <a:endCxn id="227" idx="0"/>
          </p:cNvCxnSpPr>
          <p:nvPr/>
        </p:nvCxnSpPr>
        <p:spPr>
          <a:xfrm>
            <a:off x="3518998" y="709996"/>
            <a:ext cx="0" cy="1117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stealth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43117" y="1658688"/>
            <a:ext cx="8614500" cy="782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744067" y="5216713"/>
            <a:ext cx="8313599" cy="121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672517" y="4909325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Legend (Static Perspective)</a:t>
            </a:r>
          </a:p>
        </p:txBody>
      </p:sp>
      <p:grpSp>
        <p:nvGrpSpPr>
          <p:cNvPr id="293" name="Shape 293"/>
          <p:cNvGrpSpPr/>
          <p:nvPr/>
        </p:nvGrpSpPr>
        <p:grpSpPr>
          <a:xfrm>
            <a:off x="3784642" y="5571975"/>
            <a:ext cx="2720350" cy="506850"/>
            <a:chOff x="3883975" y="6097062"/>
            <a:chExt cx="2720350" cy="506850"/>
          </a:xfrm>
        </p:grpSpPr>
        <p:cxnSp>
          <p:nvCxnSpPr>
            <p:cNvPr id="294" name="Shape 294"/>
            <p:cNvCxnSpPr/>
            <p:nvPr/>
          </p:nvCxnSpPr>
          <p:spPr>
            <a:xfrm>
              <a:off x="4150675" y="6436212"/>
              <a:ext cx="3699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295" name="Shape 295"/>
            <p:cNvSpPr txBox="1"/>
            <p:nvPr/>
          </p:nvSpPr>
          <p:spPr>
            <a:xfrm>
              <a:off x="3883975" y="6268512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X</a:t>
              </a:r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4474375" y="6268512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Y</a:t>
              </a:r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4785125" y="6097062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Module X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Uses</a:t>
              </a:r>
              <a:br>
                <a:rPr lang="ko" sz="1200"/>
              </a:br>
              <a:r>
                <a:rPr lang="ko" sz="1200"/>
                <a:t>Module Y</a:t>
              </a:r>
            </a:p>
          </p:txBody>
        </p:sp>
      </p:grpSp>
      <p:grpSp>
        <p:nvGrpSpPr>
          <p:cNvPr id="298" name="Shape 298"/>
          <p:cNvGrpSpPr/>
          <p:nvPr/>
        </p:nvGrpSpPr>
        <p:grpSpPr>
          <a:xfrm>
            <a:off x="6372342" y="5658538"/>
            <a:ext cx="2685325" cy="420287"/>
            <a:chOff x="1168200" y="6643700"/>
            <a:chExt cx="2685325" cy="420287"/>
          </a:xfrm>
        </p:grpSpPr>
        <p:sp>
          <p:nvSpPr>
            <p:cNvPr id="299" name="Shape 299"/>
            <p:cNvSpPr txBox="1"/>
            <p:nvPr/>
          </p:nvSpPr>
          <p:spPr>
            <a:xfrm>
              <a:off x="2034325" y="6643700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Functional</a:t>
              </a:r>
            </a:p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Group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1168200" y="6728587"/>
              <a:ext cx="676200" cy="3354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>
            <a:off x="4027662" y="2951338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ORM Model</a:t>
            </a:r>
          </a:p>
        </p:txBody>
      </p:sp>
      <p:grpSp>
        <p:nvGrpSpPr>
          <p:cNvPr id="302" name="Shape 302"/>
          <p:cNvGrpSpPr/>
          <p:nvPr/>
        </p:nvGrpSpPr>
        <p:grpSpPr>
          <a:xfrm>
            <a:off x="1081142" y="5413963"/>
            <a:ext cx="2202650" cy="403799"/>
            <a:chOff x="6726775" y="6089575"/>
            <a:chExt cx="2202650" cy="403799"/>
          </a:xfrm>
        </p:grpSpPr>
        <p:sp>
          <p:nvSpPr>
            <p:cNvPr id="303" name="Shape 303"/>
            <p:cNvSpPr txBox="1"/>
            <p:nvPr/>
          </p:nvSpPr>
          <p:spPr>
            <a:xfrm>
              <a:off x="7466925" y="6089575"/>
              <a:ext cx="14625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Code module</a:t>
              </a:r>
              <a:br>
                <a:rPr lang="ko" sz="1200"/>
              </a:br>
              <a:r>
                <a:rPr lang="ko" sz="1200"/>
                <a:t>(Class or classes)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6726775" y="6226675"/>
              <a:ext cx="617699" cy="2666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5" name="Shape 305"/>
          <p:cNvGrpSpPr/>
          <p:nvPr/>
        </p:nvGrpSpPr>
        <p:grpSpPr>
          <a:xfrm>
            <a:off x="1081142" y="5909263"/>
            <a:ext cx="2450450" cy="403799"/>
            <a:chOff x="6726775" y="6089575"/>
            <a:chExt cx="2450450" cy="403799"/>
          </a:xfrm>
        </p:grpSpPr>
        <p:sp>
          <p:nvSpPr>
            <p:cNvPr id="306" name="Shape 306"/>
            <p:cNvSpPr txBox="1"/>
            <p:nvPr/>
          </p:nvSpPr>
          <p:spPr>
            <a:xfrm>
              <a:off x="7466925" y="6089575"/>
              <a:ext cx="17103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Extenrl Code module</a:t>
              </a:r>
              <a:br>
                <a:rPr lang="ko" sz="1200"/>
              </a:br>
              <a:r>
                <a:rPr lang="ko" sz="1200"/>
                <a:t>(Class or classes)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6726775" y="6226675"/>
              <a:ext cx="617699" cy="266699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8" name="Shape 308"/>
          <p:cNvSpPr/>
          <p:nvPr/>
        </p:nvSpPr>
        <p:spPr>
          <a:xfrm>
            <a:off x="4027639" y="4118775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mysql </a:t>
            </a:r>
            <a:br>
              <a:rPr lang="ko"/>
            </a:br>
            <a:r>
              <a:rPr lang="ko"/>
              <a:t>Binding Module</a:t>
            </a:r>
          </a:p>
        </p:txBody>
      </p:sp>
      <p:sp>
        <p:nvSpPr>
          <p:cNvPr id="309" name="Shape 309"/>
          <p:cNvSpPr/>
          <p:nvPr/>
        </p:nvSpPr>
        <p:spPr>
          <a:xfrm>
            <a:off x="5756402" y="4118788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mongoDB </a:t>
            </a:r>
            <a:br>
              <a:rPr lang="ko"/>
            </a:br>
            <a:r>
              <a:rPr lang="ko"/>
              <a:t>Binding Module</a:t>
            </a:r>
          </a:p>
        </p:txBody>
      </p:sp>
      <p:sp>
        <p:nvSpPr>
          <p:cNvPr id="310" name="Shape 310"/>
          <p:cNvSpPr/>
          <p:nvPr/>
        </p:nvSpPr>
        <p:spPr>
          <a:xfrm>
            <a:off x="1434837" y="2951338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Decorator</a:t>
            </a:r>
          </a:p>
        </p:txBody>
      </p:sp>
      <p:sp>
        <p:nvSpPr>
          <p:cNvPr id="311" name="Shape 311"/>
          <p:cNvSpPr/>
          <p:nvPr/>
        </p:nvSpPr>
        <p:spPr>
          <a:xfrm>
            <a:off x="570112" y="4118788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Argument Check Module</a:t>
            </a:r>
          </a:p>
        </p:txBody>
      </p:sp>
      <p:sp>
        <p:nvSpPr>
          <p:cNvPr id="312" name="Shape 312"/>
          <p:cNvSpPr/>
          <p:nvPr/>
        </p:nvSpPr>
        <p:spPr>
          <a:xfrm>
            <a:off x="2298899" y="4118788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Session / Auth Check Module</a:t>
            </a:r>
          </a:p>
        </p:txBody>
      </p:sp>
      <p:cxnSp>
        <p:nvCxnSpPr>
          <p:cNvPr id="313" name="Shape 313"/>
          <p:cNvCxnSpPr>
            <a:stCxn id="310" idx="2"/>
            <a:endCxn id="311" idx="0"/>
          </p:cNvCxnSpPr>
          <p:nvPr/>
        </p:nvCxnSpPr>
        <p:spPr>
          <a:xfrm rot="5400000">
            <a:off x="1430637" y="3378988"/>
            <a:ext cx="614700" cy="8646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14" name="Shape 314"/>
          <p:cNvCxnSpPr>
            <a:stCxn id="310" idx="2"/>
            <a:endCxn id="312" idx="0"/>
          </p:cNvCxnSpPr>
          <p:nvPr/>
        </p:nvCxnSpPr>
        <p:spPr>
          <a:xfrm rot="-5400000" flipH="1">
            <a:off x="2294937" y="3379288"/>
            <a:ext cx="614700" cy="8640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15" name="Shape 315"/>
          <p:cNvSpPr/>
          <p:nvPr/>
        </p:nvSpPr>
        <p:spPr>
          <a:xfrm>
            <a:off x="570112" y="1755663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Account Module</a:t>
            </a:r>
          </a:p>
        </p:txBody>
      </p:sp>
      <p:sp>
        <p:nvSpPr>
          <p:cNvPr id="316" name="Shape 316"/>
          <p:cNvSpPr/>
          <p:nvPr/>
        </p:nvSpPr>
        <p:spPr>
          <a:xfrm>
            <a:off x="2298887" y="1755663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Profile </a:t>
            </a:r>
            <a:br>
              <a:rPr lang="ko"/>
            </a:br>
            <a:r>
              <a:rPr lang="ko"/>
              <a:t>Module</a:t>
            </a:r>
          </a:p>
        </p:txBody>
      </p:sp>
      <p:sp>
        <p:nvSpPr>
          <p:cNvPr id="317" name="Shape 317"/>
          <p:cNvSpPr/>
          <p:nvPr/>
        </p:nvSpPr>
        <p:spPr>
          <a:xfrm>
            <a:off x="4027662" y="1755663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User</a:t>
            </a:r>
            <a:br>
              <a:rPr lang="ko"/>
            </a:br>
            <a:r>
              <a:rPr lang="ko"/>
              <a:t>Module</a:t>
            </a:r>
          </a:p>
        </p:txBody>
      </p:sp>
      <p:sp>
        <p:nvSpPr>
          <p:cNvPr id="318" name="Shape 318"/>
          <p:cNvSpPr/>
          <p:nvPr/>
        </p:nvSpPr>
        <p:spPr>
          <a:xfrm>
            <a:off x="5756437" y="1755663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Log</a:t>
            </a:r>
            <a:br>
              <a:rPr lang="ko"/>
            </a:br>
            <a:r>
              <a:rPr lang="ko"/>
              <a:t>Module</a:t>
            </a:r>
          </a:p>
        </p:txBody>
      </p:sp>
      <p:sp>
        <p:nvSpPr>
          <p:cNvPr id="319" name="Shape 319"/>
          <p:cNvSpPr/>
          <p:nvPr/>
        </p:nvSpPr>
        <p:spPr>
          <a:xfrm>
            <a:off x="7485212" y="1755663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Session</a:t>
            </a:r>
            <a:br>
              <a:rPr lang="ko"/>
            </a:br>
            <a:r>
              <a:rPr lang="ko"/>
              <a:t>Module</a:t>
            </a:r>
          </a:p>
        </p:txBody>
      </p:sp>
      <p:cxnSp>
        <p:nvCxnSpPr>
          <p:cNvPr id="320" name="Shape 320"/>
          <p:cNvCxnSpPr>
            <a:stCxn id="315" idx="2"/>
            <a:endCxn id="310" idx="0"/>
          </p:cNvCxnSpPr>
          <p:nvPr/>
        </p:nvCxnSpPr>
        <p:spPr>
          <a:xfrm rot="-5400000" flipH="1">
            <a:off x="1416262" y="2197563"/>
            <a:ext cx="643200" cy="864599"/>
          </a:xfrm>
          <a:prstGeom prst="bentConnector3">
            <a:avLst>
              <a:gd name="adj1" fmla="val 4999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21" name="Shape 321"/>
          <p:cNvCxnSpPr>
            <a:stCxn id="316" idx="2"/>
            <a:endCxn id="310" idx="0"/>
          </p:cNvCxnSpPr>
          <p:nvPr/>
        </p:nvCxnSpPr>
        <p:spPr>
          <a:xfrm rot="5400000">
            <a:off x="2280737" y="2197863"/>
            <a:ext cx="643200" cy="864000"/>
          </a:xfrm>
          <a:prstGeom prst="bentConnector3">
            <a:avLst>
              <a:gd name="adj1" fmla="val 4999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22" name="Shape 322"/>
          <p:cNvCxnSpPr>
            <a:stCxn id="315" idx="2"/>
            <a:endCxn id="301" idx="0"/>
          </p:cNvCxnSpPr>
          <p:nvPr/>
        </p:nvCxnSpPr>
        <p:spPr>
          <a:xfrm rot="-5400000" flipH="1">
            <a:off x="2712712" y="901113"/>
            <a:ext cx="643200" cy="3457500"/>
          </a:xfrm>
          <a:prstGeom prst="bentConnector3">
            <a:avLst>
              <a:gd name="adj1" fmla="val 4999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23" name="Shape 323"/>
          <p:cNvSpPr/>
          <p:nvPr/>
        </p:nvSpPr>
        <p:spPr>
          <a:xfrm>
            <a:off x="6662517" y="4114113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6662517" y="2041563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25" name="Shape 325"/>
          <p:cNvCxnSpPr>
            <a:stCxn id="324" idx="2"/>
            <a:endCxn id="323" idx="0"/>
          </p:cNvCxnSpPr>
          <p:nvPr/>
        </p:nvCxnSpPr>
        <p:spPr>
          <a:xfrm rot="-5400000" flipH="1">
            <a:off x="5912666" y="3210963"/>
            <a:ext cx="1806000" cy="6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26" name="Shape 326"/>
          <p:cNvCxnSpPr>
            <a:stCxn id="327" idx="2"/>
            <a:endCxn id="315" idx="0"/>
          </p:cNvCxnSpPr>
          <p:nvPr/>
        </p:nvCxnSpPr>
        <p:spPr>
          <a:xfrm rot="5400000">
            <a:off x="2691612" y="-315987"/>
            <a:ext cx="685500" cy="3457500"/>
          </a:xfrm>
          <a:prstGeom prst="bentConnector3">
            <a:avLst>
              <a:gd name="adj1" fmla="val 4998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28" name="Shape 328"/>
          <p:cNvCxnSpPr>
            <a:stCxn id="327" idx="2"/>
            <a:endCxn id="316" idx="0"/>
          </p:cNvCxnSpPr>
          <p:nvPr/>
        </p:nvCxnSpPr>
        <p:spPr>
          <a:xfrm rot="5400000">
            <a:off x="3555912" y="548313"/>
            <a:ext cx="685500" cy="1728900"/>
          </a:xfrm>
          <a:prstGeom prst="bentConnector3">
            <a:avLst>
              <a:gd name="adj1" fmla="val 4998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29" name="Shape 329"/>
          <p:cNvCxnSpPr>
            <a:stCxn id="327" idx="2"/>
            <a:endCxn id="317" idx="0"/>
          </p:cNvCxnSpPr>
          <p:nvPr/>
        </p:nvCxnSpPr>
        <p:spPr>
          <a:xfrm rot="-5400000" flipH="1">
            <a:off x="4420662" y="1412463"/>
            <a:ext cx="685500" cy="600"/>
          </a:xfrm>
          <a:prstGeom prst="bentConnector3">
            <a:avLst>
              <a:gd name="adj1" fmla="val 4998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30" name="Shape 330"/>
          <p:cNvCxnSpPr>
            <a:stCxn id="327" idx="2"/>
            <a:endCxn id="318" idx="0"/>
          </p:cNvCxnSpPr>
          <p:nvPr/>
        </p:nvCxnSpPr>
        <p:spPr>
          <a:xfrm rot="-5400000" flipH="1">
            <a:off x="5284812" y="548313"/>
            <a:ext cx="685500" cy="1728900"/>
          </a:xfrm>
          <a:prstGeom prst="bentConnector3">
            <a:avLst>
              <a:gd name="adj1" fmla="val 4998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31" name="Shape 331"/>
          <p:cNvCxnSpPr>
            <a:stCxn id="327" idx="2"/>
            <a:endCxn id="319" idx="0"/>
          </p:cNvCxnSpPr>
          <p:nvPr/>
        </p:nvCxnSpPr>
        <p:spPr>
          <a:xfrm rot="-5400000" flipH="1">
            <a:off x="6149112" y="-315987"/>
            <a:ext cx="685500" cy="3457500"/>
          </a:xfrm>
          <a:prstGeom prst="bentConnector3">
            <a:avLst>
              <a:gd name="adj1" fmla="val 4998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32" name="Shape 332"/>
          <p:cNvCxnSpPr>
            <a:stCxn id="301" idx="2"/>
            <a:endCxn id="308" idx="0"/>
          </p:cNvCxnSpPr>
          <p:nvPr/>
        </p:nvCxnSpPr>
        <p:spPr>
          <a:xfrm rot="-5400000" flipH="1">
            <a:off x="4456062" y="3810988"/>
            <a:ext cx="614700" cy="600"/>
          </a:xfrm>
          <a:prstGeom prst="bentConnector3">
            <a:avLst>
              <a:gd name="adj1" fmla="val 50011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33" name="Shape 333"/>
          <p:cNvSpPr/>
          <p:nvPr/>
        </p:nvSpPr>
        <p:spPr>
          <a:xfrm>
            <a:off x="3875262" y="365013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Views</a:t>
            </a:r>
          </a:p>
        </p:txBody>
      </p:sp>
      <p:sp>
        <p:nvSpPr>
          <p:cNvPr id="334" name="Shape 334"/>
          <p:cNvSpPr/>
          <p:nvPr/>
        </p:nvSpPr>
        <p:spPr>
          <a:xfrm>
            <a:off x="3951462" y="441213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Views</a:t>
            </a:r>
          </a:p>
        </p:txBody>
      </p:sp>
      <p:sp>
        <p:nvSpPr>
          <p:cNvPr id="327" name="Shape 327"/>
          <p:cNvSpPr/>
          <p:nvPr/>
        </p:nvSpPr>
        <p:spPr>
          <a:xfrm>
            <a:off x="4027662" y="517413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Views</a:t>
            </a:r>
          </a:p>
        </p:txBody>
      </p:sp>
      <p:sp>
        <p:nvSpPr>
          <p:cNvPr id="335" name="Shape 335"/>
          <p:cNvSpPr/>
          <p:nvPr/>
        </p:nvSpPr>
        <p:spPr>
          <a:xfrm>
            <a:off x="7485224" y="4118788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Token handling Module</a:t>
            </a:r>
          </a:p>
        </p:txBody>
      </p:sp>
      <p:sp>
        <p:nvSpPr>
          <p:cNvPr id="336" name="Shape 336"/>
          <p:cNvSpPr/>
          <p:nvPr/>
        </p:nvSpPr>
        <p:spPr>
          <a:xfrm>
            <a:off x="8472629" y="4114113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472629" y="2041600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38" name="Shape 338"/>
          <p:cNvCxnSpPr>
            <a:stCxn id="337" idx="2"/>
            <a:endCxn id="336" idx="0"/>
          </p:cNvCxnSpPr>
          <p:nvPr/>
        </p:nvCxnSpPr>
        <p:spPr>
          <a:xfrm rot="-5400000" flipH="1">
            <a:off x="7722929" y="3210850"/>
            <a:ext cx="18057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39" name="Shape 339"/>
          <p:cNvSpPr/>
          <p:nvPr/>
        </p:nvSpPr>
        <p:spPr>
          <a:xfrm>
            <a:off x="8272967" y="2530713"/>
            <a:ext cx="305699" cy="16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40" name="Shape 340"/>
          <p:cNvCxnSpPr>
            <a:stCxn id="318" idx="2"/>
            <a:endCxn id="310" idx="0"/>
          </p:cNvCxnSpPr>
          <p:nvPr/>
        </p:nvCxnSpPr>
        <p:spPr>
          <a:xfrm rot="5400000">
            <a:off x="4009537" y="469113"/>
            <a:ext cx="643200" cy="4321500"/>
          </a:xfrm>
          <a:prstGeom prst="bentConnector3">
            <a:avLst>
              <a:gd name="adj1" fmla="val 4999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1" name="Shape 341"/>
          <p:cNvSpPr/>
          <p:nvPr/>
        </p:nvSpPr>
        <p:spPr>
          <a:xfrm>
            <a:off x="4613192" y="2604300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42" name="Shape 342"/>
          <p:cNvCxnSpPr/>
          <p:nvPr/>
        </p:nvCxnSpPr>
        <p:spPr>
          <a:xfrm>
            <a:off x="4761587" y="2308413"/>
            <a:ext cx="3000" cy="296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3" name="Shape 343"/>
          <p:cNvSpPr/>
          <p:nvPr/>
        </p:nvSpPr>
        <p:spPr>
          <a:xfrm>
            <a:off x="443117" y="4013888"/>
            <a:ext cx="3432299" cy="7934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951467" y="4013888"/>
            <a:ext cx="3370800" cy="782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6968212" y="2951338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Web Framework</a:t>
            </a:r>
          </a:p>
        </p:txBody>
      </p:sp>
      <p:sp>
        <p:nvSpPr>
          <p:cNvPr id="346" name="Shape 346"/>
          <p:cNvSpPr/>
          <p:nvPr/>
        </p:nvSpPr>
        <p:spPr>
          <a:xfrm>
            <a:off x="7485217" y="2337615"/>
            <a:ext cx="305699" cy="29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7485217" y="2951338"/>
            <a:ext cx="305699" cy="29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48" name="Shape 348"/>
          <p:cNvCxnSpPr>
            <a:stCxn id="346" idx="2"/>
            <a:endCxn id="347" idx="0"/>
          </p:cNvCxnSpPr>
          <p:nvPr/>
        </p:nvCxnSpPr>
        <p:spPr>
          <a:xfrm>
            <a:off x="7638066" y="2633715"/>
            <a:ext cx="0" cy="31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49" name="Shape 349"/>
          <p:cNvCxnSpPr>
            <a:stCxn id="319" idx="2"/>
            <a:endCxn id="310" idx="0"/>
          </p:cNvCxnSpPr>
          <p:nvPr/>
        </p:nvCxnSpPr>
        <p:spPr>
          <a:xfrm rot="5400000">
            <a:off x="4873862" y="-395337"/>
            <a:ext cx="643200" cy="6050400"/>
          </a:xfrm>
          <a:prstGeom prst="bentConnector3">
            <a:avLst>
              <a:gd name="adj1" fmla="val 4999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222650" y="4275826"/>
            <a:ext cx="3990899" cy="879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813075" y="5949950"/>
            <a:ext cx="8313599" cy="121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x="741525" y="5642562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Legend (Static Perspective)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3853650" y="6305212"/>
            <a:ext cx="2720350" cy="506850"/>
            <a:chOff x="3883975" y="6097062"/>
            <a:chExt cx="2720350" cy="506850"/>
          </a:xfrm>
        </p:grpSpPr>
        <p:cxnSp>
          <p:nvCxnSpPr>
            <p:cNvPr id="358" name="Shape 358"/>
            <p:cNvCxnSpPr/>
            <p:nvPr/>
          </p:nvCxnSpPr>
          <p:spPr>
            <a:xfrm>
              <a:off x="4150675" y="6436212"/>
              <a:ext cx="3699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359" name="Shape 359"/>
            <p:cNvSpPr txBox="1"/>
            <p:nvPr/>
          </p:nvSpPr>
          <p:spPr>
            <a:xfrm>
              <a:off x="3883975" y="6268512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X</a:t>
              </a:r>
            </a:p>
          </p:txBody>
        </p:sp>
        <p:sp>
          <p:nvSpPr>
            <p:cNvPr id="360" name="Shape 360"/>
            <p:cNvSpPr txBox="1"/>
            <p:nvPr/>
          </p:nvSpPr>
          <p:spPr>
            <a:xfrm>
              <a:off x="4474375" y="6268512"/>
              <a:ext cx="266699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Y</a:t>
              </a:r>
            </a:p>
          </p:txBody>
        </p:sp>
        <p:sp>
          <p:nvSpPr>
            <p:cNvPr id="361" name="Shape 361"/>
            <p:cNvSpPr txBox="1"/>
            <p:nvPr/>
          </p:nvSpPr>
          <p:spPr>
            <a:xfrm>
              <a:off x="4785125" y="6097062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Module X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Uses</a:t>
              </a:r>
              <a:br>
                <a:rPr lang="ko" sz="1200"/>
              </a:br>
              <a:r>
                <a:rPr lang="ko" sz="1200"/>
                <a:t>Module Y</a:t>
              </a:r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6441350" y="6391775"/>
            <a:ext cx="2685325" cy="420287"/>
            <a:chOff x="1168200" y="6643700"/>
            <a:chExt cx="2685325" cy="420287"/>
          </a:xfrm>
        </p:grpSpPr>
        <p:sp>
          <p:nvSpPr>
            <p:cNvPr id="363" name="Shape 363"/>
            <p:cNvSpPr txBox="1"/>
            <p:nvPr/>
          </p:nvSpPr>
          <p:spPr>
            <a:xfrm>
              <a:off x="2034325" y="6643700"/>
              <a:ext cx="18192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Functional</a:t>
              </a:r>
            </a:p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Group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1168200" y="6728587"/>
              <a:ext cx="676200" cy="3354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1150150" y="6147200"/>
            <a:ext cx="2202650" cy="403799"/>
            <a:chOff x="6726775" y="6089575"/>
            <a:chExt cx="2202650" cy="403799"/>
          </a:xfrm>
        </p:grpSpPr>
        <p:sp>
          <p:nvSpPr>
            <p:cNvPr id="366" name="Shape 366"/>
            <p:cNvSpPr txBox="1"/>
            <p:nvPr/>
          </p:nvSpPr>
          <p:spPr>
            <a:xfrm>
              <a:off x="7466925" y="6089575"/>
              <a:ext cx="14625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Code module</a:t>
              </a:r>
              <a:br>
                <a:rPr lang="ko" sz="1200"/>
              </a:br>
              <a:r>
                <a:rPr lang="ko" sz="1200"/>
                <a:t>(Class or classes)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6726775" y="6226675"/>
              <a:ext cx="617699" cy="2666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1150150" y="6642500"/>
            <a:ext cx="2450450" cy="403799"/>
            <a:chOff x="6726775" y="6089575"/>
            <a:chExt cx="2450450" cy="403799"/>
          </a:xfrm>
        </p:grpSpPr>
        <p:sp>
          <p:nvSpPr>
            <p:cNvPr id="369" name="Shape 369"/>
            <p:cNvSpPr txBox="1"/>
            <p:nvPr/>
          </p:nvSpPr>
          <p:spPr>
            <a:xfrm>
              <a:off x="7466925" y="6089575"/>
              <a:ext cx="17103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ko" sz="1200"/>
                <a:t>Extenrl Code module</a:t>
              </a:r>
              <a:br>
                <a:rPr lang="ko" sz="1200"/>
              </a:br>
              <a:r>
                <a:rPr lang="ko" sz="1200"/>
                <a:t>(Class or classes)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6726775" y="6226675"/>
              <a:ext cx="617699" cy="266699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1" name="Shape 371"/>
          <p:cNvSpPr/>
          <p:nvPr/>
        </p:nvSpPr>
        <p:spPr>
          <a:xfrm>
            <a:off x="4258595" y="897300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Event </a:t>
            </a:r>
            <a:br>
              <a:rPr lang="ko"/>
            </a:br>
            <a:r>
              <a:rPr lang="ko"/>
              <a:t>Daemon</a:t>
            </a:r>
          </a:p>
        </p:txBody>
      </p:sp>
      <p:sp>
        <p:nvSpPr>
          <p:cNvPr id="372" name="Shape 372"/>
          <p:cNvSpPr/>
          <p:nvPr/>
        </p:nvSpPr>
        <p:spPr>
          <a:xfrm>
            <a:off x="2336957" y="2422225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Rule Mgmt. Module</a:t>
            </a:r>
          </a:p>
        </p:txBody>
      </p:sp>
      <p:sp>
        <p:nvSpPr>
          <p:cNvPr id="373" name="Shape 373"/>
          <p:cNvSpPr/>
          <p:nvPr/>
        </p:nvSpPr>
        <p:spPr>
          <a:xfrm>
            <a:off x="6224657" y="2422225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Push Noti.</a:t>
            </a:r>
            <a:br>
              <a:rPr lang="ko"/>
            </a:br>
            <a:r>
              <a:rPr lang="ko"/>
              <a:t>Module</a:t>
            </a:r>
          </a:p>
        </p:txBody>
      </p:sp>
      <p:sp>
        <p:nvSpPr>
          <p:cNvPr id="374" name="Shape 374"/>
          <p:cNvSpPr/>
          <p:nvPr/>
        </p:nvSpPr>
        <p:spPr>
          <a:xfrm>
            <a:off x="2382272" y="4449287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mysql </a:t>
            </a:r>
            <a:br>
              <a:rPr lang="ko"/>
            </a:br>
            <a:r>
              <a:rPr lang="ko"/>
              <a:t>Binding Module</a:t>
            </a:r>
          </a:p>
        </p:txBody>
      </p:sp>
      <p:sp>
        <p:nvSpPr>
          <p:cNvPr id="375" name="Shape 375"/>
          <p:cNvSpPr/>
          <p:nvPr/>
        </p:nvSpPr>
        <p:spPr>
          <a:xfrm>
            <a:off x="6224645" y="4449300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SMTP Module</a:t>
            </a:r>
          </a:p>
        </p:txBody>
      </p:sp>
      <p:cxnSp>
        <p:nvCxnSpPr>
          <p:cNvPr id="376" name="Shape 376"/>
          <p:cNvCxnSpPr>
            <a:stCxn id="371" idx="2"/>
            <a:endCxn id="377" idx="0"/>
          </p:cNvCxnSpPr>
          <p:nvPr/>
        </p:nvCxnSpPr>
        <p:spPr>
          <a:xfrm rot="5400000">
            <a:off x="2564795" y="-7049"/>
            <a:ext cx="972299" cy="38862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78" name="Shape 378"/>
          <p:cNvCxnSpPr>
            <a:stCxn id="371" idx="2"/>
            <a:endCxn id="372" idx="0"/>
          </p:cNvCxnSpPr>
          <p:nvPr/>
        </p:nvCxnSpPr>
        <p:spPr>
          <a:xfrm rot="5400000">
            <a:off x="3547145" y="975300"/>
            <a:ext cx="972299" cy="19215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79" name="Shape 379"/>
          <p:cNvCxnSpPr>
            <a:stCxn id="371" idx="2"/>
            <a:endCxn id="373" idx="0"/>
          </p:cNvCxnSpPr>
          <p:nvPr/>
        </p:nvCxnSpPr>
        <p:spPr>
          <a:xfrm rot="-5400000" flipH="1">
            <a:off x="5490995" y="952950"/>
            <a:ext cx="972299" cy="19662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77" name="Shape 377"/>
          <p:cNvSpPr/>
          <p:nvPr/>
        </p:nvSpPr>
        <p:spPr>
          <a:xfrm>
            <a:off x="372420" y="2422225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Logger</a:t>
            </a:r>
            <a:br>
              <a:rPr lang="ko"/>
            </a:br>
            <a:r>
              <a:rPr lang="ko"/>
              <a:t>Module</a:t>
            </a:r>
          </a:p>
        </p:txBody>
      </p:sp>
      <p:sp>
        <p:nvSpPr>
          <p:cNvPr id="380" name="Shape 380"/>
          <p:cNvSpPr/>
          <p:nvPr/>
        </p:nvSpPr>
        <p:spPr>
          <a:xfrm>
            <a:off x="1594347" y="3567925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MQTT Binding Module</a:t>
            </a:r>
          </a:p>
        </p:txBody>
      </p:sp>
      <p:sp>
        <p:nvSpPr>
          <p:cNvPr id="381" name="Shape 381"/>
          <p:cNvSpPr/>
          <p:nvPr/>
        </p:nvSpPr>
        <p:spPr>
          <a:xfrm>
            <a:off x="3256325" y="2697362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82" name="Shape 382"/>
          <p:cNvCxnSpPr>
            <a:stCxn id="381" idx="2"/>
            <a:endCxn id="383" idx="0"/>
          </p:cNvCxnSpPr>
          <p:nvPr/>
        </p:nvCxnSpPr>
        <p:spPr>
          <a:xfrm rot="-5400000" flipH="1">
            <a:off x="2669524" y="3703712"/>
            <a:ext cx="14799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83" name="Shape 383"/>
          <p:cNvSpPr/>
          <p:nvPr/>
        </p:nvSpPr>
        <p:spPr>
          <a:xfrm>
            <a:off x="3256325" y="4443975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6480525" y="2697362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85" name="Shape 385"/>
          <p:cNvCxnSpPr>
            <a:stCxn id="384" idx="2"/>
            <a:endCxn id="383" idx="0"/>
          </p:cNvCxnSpPr>
          <p:nvPr/>
        </p:nvCxnSpPr>
        <p:spPr>
          <a:xfrm rot="5400000">
            <a:off x="4281374" y="2091962"/>
            <a:ext cx="1479900" cy="3224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86" name="Shape 386"/>
          <p:cNvCxnSpPr>
            <a:stCxn id="387" idx="2"/>
            <a:endCxn id="388" idx="0"/>
          </p:cNvCxnSpPr>
          <p:nvPr/>
        </p:nvCxnSpPr>
        <p:spPr>
          <a:xfrm rot="-5400000" flipH="1">
            <a:off x="6630949" y="3703712"/>
            <a:ext cx="14799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88" name="Shape 388"/>
          <p:cNvSpPr/>
          <p:nvPr/>
        </p:nvSpPr>
        <p:spPr>
          <a:xfrm>
            <a:off x="7217750" y="4443975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7217750" y="2697362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372457" y="4449300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mongoDB</a:t>
            </a:r>
            <a:br>
              <a:rPr lang="ko"/>
            </a:br>
            <a:r>
              <a:rPr lang="ko"/>
              <a:t>Binding Module</a:t>
            </a:r>
          </a:p>
        </p:txBody>
      </p:sp>
      <p:cxnSp>
        <p:nvCxnSpPr>
          <p:cNvPr id="390" name="Shape 390"/>
          <p:cNvCxnSpPr>
            <a:stCxn id="391" idx="2"/>
            <a:endCxn id="392" idx="0"/>
          </p:cNvCxnSpPr>
          <p:nvPr/>
        </p:nvCxnSpPr>
        <p:spPr>
          <a:xfrm rot="-5400000" flipH="1">
            <a:off x="623787" y="3703725"/>
            <a:ext cx="14799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2" name="Shape 392"/>
          <p:cNvSpPr/>
          <p:nvPr/>
        </p:nvSpPr>
        <p:spPr>
          <a:xfrm>
            <a:off x="1211187" y="4443975"/>
            <a:ext cx="305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955050" y="3260050"/>
            <a:ext cx="305699" cy="1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8183545" y="2422225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Heartbeat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/>
              <a:t>Module</a:t>
            </a:r>
          </a:p>
        </p:txBody>
      </p:sp>
      <p:cxnSp>
        <p:nvCxnSpPr>
          <p:cNvPr id="395" name="Shape 395"/>
          <p:cNvCxnSpPr>
            <a:stCxn id="371" idx="2"/>
            <a:endCxn id="394" idx="0"/>
          </p:cNvCxnSpPr>
          <p:nvPr/>
        </p:nvCxnSpPr>
        <p:spPr>
          <a:xfrm rot="-5400000" flipH="1">
            <a:off x="6470345" y="-26399"/>
            <a:ext cx="972299" cy="39249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6" name="Shape 396"/>
          <p:cNvCxnSpPr>
            <a:stCxn id="394" idx="2"/>
            <a:endCxn id="380" idx="0"/>
          </p:cNvCxnSpPr>
          <p:nvPr/>
        </p:nvCxnSpPr>
        <p:spPr>
          <a:xfrm rot="5400000">
            <a:off x="5327845" y="-23224"/>
            <a:ext cx="593100" cy="6589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7" name="Shape 397"/>
          <p:cNvSpPr/>
          <p:nvPr/>
        </p:nvSpPr>
        <p:spPr>
          <a:xfrm>
            <a:off x="4465784" y="4449287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Service Proxy</a:t>
            </a:r>
          </a:p>
        </p:txBody>
      </p:sp>
      <p:sp>
        <p:nvSpPr>
          <p:cNvPr id="398" name="Shape 398"/>
          <p:cNvSpPr/>
          <p:nvPr/>
        </p:nvSpPr>
        <p:spPr>
          <a:xfrm>
            <a:off x="4465782" y="2422225"/>
            <a:ext cx="1470899" cy="55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Service</a:t>
            </a:r>
            <a:br>
              <a:rPr lang="ko"/>
            </a:br>
            <a:r>
              <a:rPr lang="ko"/>
              <a:t>Broker</a:t>
            </a:r>
          </a:p>
        </p:txBody>
      </p:sp>
      <p:cxnSp>
        <p:nvCxnSpPr>
          <p:cNvPr id="399" name="Shape 399"/>
          <p:cNvCxnSpPr>
            <a:stCxn id="398" idx="2"/>
            <a:endCxn id="397" idx="0"/>
          </p:cNvCxnSpPr>
          <p:nvPr/>
        </p:nvCxnSpPr>
        <p:spPr>
          <a:xfrm rot="-5400000" flipH="1">
            <a:off x="4464282" y="3711775"/>
            <a:ext cx="1474500" cy="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0" name="Shape 400"/>
          <p:cNvCxnSpPr>
            <a:stCxn id="372" idx="3"/>
            <a:endCxn id="398" idx="1"/>
          </p:cNvCxnSpPr>
          <p:nvPr/>
        </p:nvCxnSpPr>
        <p:spPr>
          <a:xfrm>
            <a:off x="3807857" y="2698525"/>
            <a:ext cx="65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01" name="Shape 401"/>
          <p:cNvCxnSpPr>
            <a:stCxn id="373" idx="2"/>
            <a:endCxn id="380" idx="0"/>
          </p:cNvCxnSpPr>
          <p:nvPr/>
        </p:nvCxnSpPr>
        <p:spPr>
          <a:xfrm rot="5400000">
            <a:off x="4348457" y="956275"/>
            <a:ext cx="593100" cy="4630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2" name="Shape 402"/>
          <p:cNvCxnSpPr>
            <a:stCxn id="377" idx="2"/>
            <a:endCxn id="380" idx="0"/>
          </p:cNvCxnSpPr>
          <p:nvPr/>
        </p:nvCxnSpPr>
        <p:spPr>
          <a:xfrm rot="-5400000" flipH="1">
            <a:off x="1422270" y="2660425"/>
            <a:ext cx="593100" cy="1221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3" name="Shape 403"/>
          <p:cNvCxnSpPr>
            <a:stCxn id="372" idx="2"/>
            <a:endCxn id="380" idx="0"/>
          </p:cNvCxnSpPr>
          <p:nvPr/>
        </p:nvCxnSpPr>
        <p:spPr>
          <a:xfrm rot="5400000">
            <a:off x="2404607" y="2900125"/>
            <a:ext cx="593100" cy="74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3476625" y="219075"/>
            <a:ext cx="6096000" cy="4443299"/>
          </a:xfrm>
          <a:prstGeom prst="roundRect">
            <a:avLst>
              <a:gd name="adj" fmla="val 317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813075" y="5226675"/>
            <a:ext cx="8313599" cy="121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 txBox="1"/>
          <p:nvPr/>
        </p:nvSpPr>
        <p:spPr>
          <a:xfrm>
            <a:off x="741525" y="4919287"/>
            <a:ext cx="25376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200"/>
              <a:t>Legend (Physical Perspective)</a:t>
            </a:r>
          </a:p>
        </p:txBody>
      </p:sp>
      <p:sp>
        <p:nvSpPr>
          <p:cNvPr id="411" name="Shape 411"/>
          <p:cNvSpPr/>
          <p:nvPr/>
        </p:nvSpPr>
        <p:spPr>
          <a:xfrm>
            <a:off x="181650" y="1342975"/>
            <a:ext cx="1123799" cy="628499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Web Browser</a:t>
            </a:r>
          </a:p>
        </p:txBody>
      </p:sp>
      <p:sp>
        <p:nvSpPr>
          <p:cNvPr id="412" name="Shape 412"/>
          <p:cNvSpPr/>
          <p:nvPr/>
        </p:nvSpPr>
        <p:spPr>
          <a:xfrm>
            <a:off x="676950" y="2590750"/>
            <a:ext cx="1724004" cy="942947"/>
          </a:xfrm>
          <a:prstGeom prst="cloud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INTERNET</a:t>
            </a:r>
          </a:p>
        </p:txBody>
      </p:sp>
      <p:sp>
        <p:nvSpPr>
          <p:cNvPr id="413" name="Shape 413"/>
          <p:cNvSpPr/>
          <p:nvPr/>
        </p:nvSpPr>
        <p:spPr>
          <a:xfrm>
            <a:off x="1648500" y="1342975"/>
            <a:ext cx="1123799" cy="628499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User App</a:t>
            </a:r>
          </a:p>
        </p:txBody>
      </p:sp>
      <p:sp>
        <p:nvSpPr>
          <p:cNvPr id="414" name="Shape 414"/>
          <p:cNvSpPr/>
          <p:nvPr/>
        </p:nvSpPr>
        <p:spPr>
          <a:xfrm>
            <a:off x="2847287" y="2590737"/>
            <a:ext cx="133500" cy="9429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 txBox="1"/>
          <p:nvPr/>
        </p:nvSpPr>
        <p:spPr>
          <a:xfrm>
            <a:off x="2573087" y="3555212"/>
            <a:ext cx="7313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/>
              <a:t>Firewall</a:t>
            </a:r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237" y="-40637"/>
            <a:ext cx="843012" cy="8430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Shape 417"/>
          <p:cNvGrpSpPr/>
          <p:nvPr/>
        </p:nvGrpSpPr>
        <p:grpSpPr>
          <a:xfrm>
            <a:off x="4072725" y="474725"/>
            <a:ext cx="5262299" cy="2660424"/>
            <a:chOff x="4043700" y="628450"/>
            <a:chExt cx="5262299" cy="2660424"/>
          </a:xfrm>
        </p:grpSpPr>
        <p:sp>
          <p:nvSpPr>
            <p:cNvPr id="418" name="Shape 418"/>
            <p:cNvSpPr/>
            <p:nvPr/>
          </p:nvSpPr>
          <p:spPr>
            <a:xfrm>
              <a:off x="4043700" y="628450"/>
              <a:ext cx="5262299" cy="26427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  <a:p>
              <a:pPr lvl="0" rtl="0">
                <a:spcBef>
                  <a:spcPts val="0"/>
                </a:spcBef>
                <a:buNone/>
              </a:pPr>
              <a:endParaRPr/>
            </a:p>
            <a:p>
              <a:pPr lvl="0" rtl="0">
                <a:spcBef>
                  <a:spcPts val="0"/>
                </a:spcBef>
                <a:buNone/>
              </a:pPr>
              <a:endParaRPr/>
            </a:p>
            <a:p>
              <a:pPr lvl="0" rtl="0">
                <a:spcBef>
                  <a:spcPts val="0"/>
                </a:spcBef>
                <a:buNone/>
              </a:pPr>
              <a:endParaRPr/>
            </a:p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4169225" y="747525"/>
              <a:ext cx="1123799" cy="6284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gunicorn</a:t>
              </a:r>
              <a:br>
                <a:rPr lang="ko"/>
              </a:br>
              <a:r>
                <a:rPr lang="ko"/>
                <a:t>19.3.0</a:t>
              </a:r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4375800" y="3022175"/>
              <a:ext cx="4598099" cy="266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Ubuntu Server 14.04 LTS / Zone A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4169225" y="2164475"/>
              <a:ext cx="1123799" cy="6284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mosquitto</a:t>
              </a:r>
              <a:br>
                <a:rPr lang="ko"/>
              </a:br>
              <a:r>
                <a:rPr lang="ko"/>
                <a:t>3.1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5933525" y="747525"/>
              <a:ext cx="1123799" cy="6284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flask</a:t>
              </a:r>
              <a:br>
                <a:rPr lang="ko"/>
              </a:br>
              <a:r>
                <a:rPr lang="ko"/>
                <a:t>0.10.1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8126475" y="721437"/>
              <a:ext cx="1000200" cy="628499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mysqld</a:t>
              </a:r>
              <a:br>
                <a:rPr lang="ko"/>
              </a:br>
              <a:r>
                <a:rPr lang="ko"/>
                <a:t>5.5.43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8126475" y="2164462"/>
              <a:ext cx="1000200" cy="628499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mongod</a:t>
              </a:r>
              <a:br>
                <a:rPr lang="ko"/>
              </a:br>
              <a:r>
                <a:rPr lang="ko"/>
                <a:t>2.4.9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6085925" y="899925"/>
              <a:ext cx="1123799" cy="6284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flask</a:t>
              </a:r>
              <a:br>
                <a:rPr lang="ko"/>
              </a:br>
              <a:r>
                <a:rPr lang="ko"/>
                <a:t>0.10.1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6238325" y="1052325"/>
              <a:ext cx="1123799" cy="6284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flask</a:t>
              </a:r>
              <a:br>
                <a:rPr lang="ko"/>
              </a:br>
              <a:r>
                <a:rPr lang="ko"/>
                <a:t>0.10.1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6390725" y="1204725"/>
              <a:ext cx="1123799" cy="6284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flask</a:t>
              </a:r>
              <a:br>
                <a:rPr lang="ko"/>
              </a:br>
              <a:r>
                <a:rPr lang="ko"/>
                <a:t>0.10.1</a:t>
              </a:r>
            </a:p>
          </p:txBody>
        </p:sp>
        <p:cxnSp>
          <p:nvCxnSpPr>
            <p:cNvPr id="428" name="Shape 428"/>
            <p:cNvCxnSpPr>
              <a:stCxn id="419" idx="3"/>
              <a:endCxn id="422" idx="1"/>
            </p:cNvCxnSpPr>
            <p:nvPr/>
          </p:nvCxnSpPr>
          <p:spPr>
            <a:xfrm>
              <a:off x="5293024" y="1061775"/>
              <a:ext cx="6405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29" name="Shape 429"/>
            <p:cNvSpPr txBox="1"/>
            <p:nvPr/>
          </p:nvSpPr>
          <p:spPr>
            <a:xfrm>
              <a:off x="5348525" y="795075"/>
              <a:ext cx="681900" cy="266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200"/>
                <a:t>WSGI</a:t>
              </a:r>
            </a:p>
          </p:txBody>
        </p:sp>
        <p:cxnSp>
          <p:nvCxnSpPr>
            <p:cNvPr id="430" name="Shape 430"/>
            <p:cNvCxnSpPr>
              <a:stCxn id="431" idx="3"/>
              <a:endCxn id="432" idx="1"/>
            </p:cNvCxnSpPr>
            <p:nvPr/>
          </p:nvCxnSpPr>
          <p:spPr>
            <a:xfrm>
              <a:off x="5303425" y="2629899"/>
              <a:ext cx="28335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3" name="Shape 433"/>
            <p:cNvCxnSpPr>
              <a:stCxn id="434" idx="3"/>
              <a:endCxn id="435" idx="1"/>
            </p:cNvCxnSpPr>
            <p:nvPr/>
          </p:nvCxnSpPr>
          <p:spPr>
            <a:xfrm rot="10800000" flipH="1">
              <a:off x="7500450" y="928274"/>
              <a:ext cx="626100" cy="438300"/>
            </a:xfrm>
            <a:prstGeom prst="bentConnector3">
              <a:avLst>
                <a:gd name="adj1" fmla="val 49994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6" name="Shape 436"/>
            <p:cNvCxnSpPr>
              <a:stCxn id="437" idx="3"/>
              <a:endCxn id="438" idx="1"/>
            </p:cNvCxnSpPr>
            <p:nvPr/>
          </p:nvCxnSpPr>
          <p:spPr>
            <a:xfrm rot="10800000" flipH="1">
              <a:off x="5303425" y="1164099"/>
              <a:ext cx="2823000" cy="1208700"/>
            </a:xfrm>
            <a:prstGeom prst="bentConnector3">
              <a:avLst>
                <a:gd name="adj1" fmla="val 94615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37" name="Shape 437"/>
            <p:cNvSpPr/>
            <p:nvPr/>
          </p:nvSpPr>
          <p:spPr>
            <a:xfrm>
              <a:off x="4950925" y="2244250"/>
              <a:ext cx="352499" cy="257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8126475" y="1035675"/>
              <a:ext cx="352499" cy="257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162025" y="1528425"/>
              <a:ext cx="352499" cy="257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147950" y="1238025"/>
              <a:ext cx="352499" cy="257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126475" y="799875"/>
              <a:ext cx="352499" cy="257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950925" y="2501350"/>
              <a:ext cx="352499" cy="257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136825" y="2501350"/>
              <a:ext cx="352499" cy="257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440" name="Shape 440"/>
            <p:cNvCxnSpPr>
              <a:stCxn id="439" idx="3"/>
              <a:endCxn id="424" idx="1"/>
            </p:cNvCxnSpPr>
            <p:nvPr/>
          </p:nvCxnSpPr>
          <p:spPr>
            <a:xfrm>
              <a:off x="7514525" y="1656974"/>
              <a:ext cx="1112100" cy="507600"/>
            </a:xfrm>
            <a:prstGeom prst="bentConnector2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pic>
        <p:nvPicPr>
          <p:cNvPr id="441" name="Shape 4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225" y="2790750"/>
            <a:ext cx="55245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Shape 442"/>
          <p:cNvSpPr/>
          <p:nvPr/>
        </p:nvSpPr>
        <p:spPr>
          <a:xfrm>
            <a:off x="4072725" y="3655975"/>
            <a:ext cx="5262299" cy="842999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4979950" y="4405100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7191050" y="3689275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4979950" y="4662200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8165850" y="4662200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 txBox="1"/>
          <p:nvPr/>
        </p:nvSpPr>
        <p:spPr>
          <a:xfrm>
            <a:off x="4404825" y="4170925"/>
            <a:ext cx="4598099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Ubuntu Server 14.04 LTS / Zone B</a:t>
            </a:r>
          </a:p>
        </p:txBody>
      </p:sp>
      <p:sp>
        <p:nvSpPr>
          <p:cNvPr id="448" name="Shape 448"/>
          <p:cNvSpPr/>
          <p:nvPr/>
        </p:nvSpPr>
        <p:spPr>
          <a:xfrm>
            <a:off x="890475" y="2694025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1795350" y="2590750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2050350" y="2933650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51" name="Shape 451"/>
          <p:cNvCxnSpPr>
            <a:stCxn id="411" idx="2"/>
            <a:endCxn id="448" idx="0"/>
          </p:cNvCxnSpPr>
          <p:nvPr/>
        </p:nvCxnSpPr>
        <p:spPr>
          <a:xfrm rot="-5400000" flipH="1">
            <a:off x="543749" y="2171275"/>
            <a:ext cx="722700" cy="323099"/>
          </a:xfrm>
          <a:prstGeom prst="bentConnector3">
            <a:avLst>
              <a:gd name="adj1" fmla="val 4999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2" name="Shape 452"/>
          <p:cNvCxnSpPr>
            <a:stCxn id="413" idx="2"/>
            <a:endCxn id="412" idx="3"/>
          </p:cNvCxnSpPr>
          <p:nvPr/>
        </p:nvCxnSpPr>
        <p:spPr>
          <a:xfrm rot="5400000">
            <a:off x="1538099" y="1972375"/>
            <a:ext cx="673200" cy="671400"/>
          </a:xfrm>
          <a:prstGeom prst="bentConnector3">
            <a:avLst>
              <a:gd name="adj1" fmla="val 4622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3" name="Shape 453"/>
          <p:cNvCxnSpPr>
            <a:stCxn id="450" idx="3"/>
            <a:endCxn id="414" idx="1"/>
          </p:cNvCxnSpPr>
          <p:nvPr/>
        </p:nvCxnSpPr>
        <p:spPr>
          <a:xfrm>
            <a:off x="2402850" y="3062199"/>
            <a:ext cx="4443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4" name="Shape 454"/>
          <p:cNvSpPr/>
          <p:nvPr/>
        </p:nvSpPr>
        <p:spPr>
          <a:xfrm>
            <a:off x="3350500" y="2933650"/>
            <a:ext cx="352499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55" name="Shape 455"/>
          <p:cNvCxnSpPr>
            <a:stCxn id="414" idx="3"/>
            <a:endCxn id="454" idx="1"/>
          </p:cNvCxnSpPr>
          <p:nvPr/>
        </p:nvCxnSpPr>
        <p:spPr>
          <a:xfrm>
            <a:off x="2980787" y="3062187"/>
            <a:ext cx="3696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6" name="Shape 456"/>
          <p:cNvSpPr txBox="1"/>
          <p:nvPr/>
        </p:nvSpPr>
        <p:spPr>
          <a:xfrm>
            <a:off x="813085" y="2017750"/>
            <a:ext cx="1334700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/>
              <a:t>HTTPS, MQTT</a:t>
            </a:r>
          </a:p>
        </p:txBody>
      </p:sp>
      <p:cxnSp>
        <p:nvCxnSpPr>
          <p:cNvPr id="457" name="Shape 457"/>
          <p:cNvCxnSpPr>
            <a:stCxn id="419" idx="1"/>
            <a:endCxn id="454" idx="3"/>
          </p:cNvCxnSpPr>
          <p:nvPr/>
        </p:nvCxnSpPr>
        <p:spPr>
          <a:xfrm flipH="1">
            <a:off x="3702950" y="908050"/>
            <a:ext cx="495300" cy="2154000"/>
          </a:xfrm>
          <a:prstGeom prst="bentConnector3">
            <a:avLst>
              <a:gd name="adj1" fmla="val 63928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8" name="Shape 458"/>
          <p:cNvCxnSpPr>
            <a:stCxn id="421" idx="1"/>
            <a:endCxn id="454" idx="3"/>
          </p:cNvCxnSpPr>
          <p:nvPr/>
        </p:nvCxnSpPr>
        <p:spPr>
          <a:xfrm flipH="1">
            <a:off x="3702950" y="2325000"/>
            <a:ext cx="495300" cy="737100"/>
          </a:xfrm>
          <a:prstGeom prst="bentConnector3">
            <a:avLst>
              <a:gd name="adj1" fmla="val 4825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9" name="Shape 459"/>
          <p:cNvSpPr txBox="1"/>
          <p:nvPr/>
        </p:nvSpPr>
        <p:spPr>
          <a:xfrm>
            <a:off x="3426650" y="537875"/>
            <a:ext cx="771600" cy="35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i="1"/>
              <a:t>HTTPS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i="1"/>
              <a:t>ports 443</a:t>
            </a:r>
          </a:p>
        </p:txBody>
      </p:sp>
      <p:cxnSp>
        <p:nvCxnSpPr>
          <p:cNvPr id="460" name="Shape 460"/>
          <p:cNvCxnSpPr>
            <a:stCxn id="454" idx="3"/>
            <a:endCxn id="442" idx="1"/>
          </p:cNvCxnSpPr>
          <p:nvPr/>
        </p:nvCxnSpPr>
        <p:spPr>
          <a:xfrm>
            <a:off x="3703000" y="3062199"/>
            <a:ext cx="369600" cy="10152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1" name="Shape 461"/>
          <p:cNvSpPr txBox="1"/>
          <p:nvPr/>
        </p:nvSpPr>
        <p:spPr>
          <a:xfrm>
            <a:off x="3426650" y="1664312"/>
            <a:ext cx="1334700" cy="35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i="1" dirty="0"/>
              <a:t>MQTT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i="1" dirty="0"/>
              <a:t>ports 1883, 8080</a:t>
            </a:r>
          </a:p>
        </p:txBody>
      </p:sp>
      <p:grpSp>
        <p:nvGrpSpPr>
          <p:cNvPr id="462" name="Shape 462"/>
          <p:cNvGrpSpPr/>
          <p:nvPr/>
        </p:nvGrpSpPr>
        <p:grpSpPr>
          <a:xfrm>
            <a:off x="6928617" y="5490472"/>
            <a:ext cx="629906" cy="576666"/>
            <a:chOff x="5730075" y="6137150"/>
            <a:chExt cx="1175399" cy="842999"/>
          </a:xfrm>
        </p:grpSpPr>
        <p:sp>
          <p:nvSpPr>
            <p:cNvPr id="463" name="Shape 463"/>
            <p:cNvSpPr/>
            <p:nvPr/>
          </p:nvSpPr>
          <p:spPr>
            <a:xfrm>
              <a:off x="5730075" y="6137150"/>
              <a:ext cx="1175399" cy="842999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  <a:p>
              <a:pPr lvl="0" rtl="0">
                <a:spcBef>
                  <a:spcPts val="0"/>
                </a:spcBef>
                <a:buNone/>
              </a:pPr>
              <a:endParaRPr/>
            </a:p>
            <a:p>
              <a:pPr lvl="0" rtl="0">
                <a:spcBef>
                  <a:spcPts val="0"/>
                </a:spcBef>
                <a:buNone/>
              </a:pPr>
              <a:endParaRPr/>
            </a:p>
            <a:p>
              <a:pPr lvl="0" rtl="0">
                <a:spcBef>
                  <a:spcPts val="0"/>
                </a:spcBef>
                <a:buNone/>
              </a:pPr>
              <a:endParaRPr/>
            </a:p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896275" y="6272295"/>
              <a:ext cx="842999" cy="35879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5" name="Shape 465"/>
          <p:cNvSpPr txBox="1"/>
          <p:nvPr/>
        </p:nvSpPr>
        <p:spPr>
          <a:xfrm>
            <a:off x="7706129" y="5565505"/>
            <a:ext cx="15120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dirty="0"/>
              <a:t>Server software running on a machine</a:t>
            </a:r>
          </a:p>
        </p:txBody>
      </p:sp>
      <p:pic>
        <p:nvPicPr>
          <p:cNvPr id="466" name="Shape 4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934" y="5401933"/>
            <a:ext cx="499559" cy="42642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/>
          <p:nvPr/>
        </p:nvSpPr>
        <p:spPr>
          <a:xfrm>
            <a:off x="5922861" y="5401924"/>
            <a:ext cx="10811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Load balancer</a:t>
            </a:r>
          </a:p>
        </p:txBody>
      </p:sp>
      <p:sp>
        <p:nvSpPr>
          <p:cNvPr id="468" name="Shape 468"/>
          <p:cNvSpPr/>
          <p:nvPr/>
        </p:nvSpPr>
        <p:spPr>
          <a:xfrm>
            <a:off x="1091350" y="5490475"/>
            <a:ext cx="557150" cy="524324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 txBox="1"/>
          <p:nvPr/>
        </p:nvSpPr>
        <p:spPr>
          <a:xfrm>
            <a:off x="1762955" y="5471800"/>
            <a:ext cx="895200" cy="54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dirty="0"/>
              <a:t>Server</a:t>
            </a:r>
            <a:br>
              <a:rPr lang="ko" dirty="0"/>
            </a:br>
            <a:r>
              <a:rPr lang="ko" dirty="0"/>
              <a:t>machine</a:t>
            </a:r>
          </a:p>
        </p:txBody>
      </p:sp>
      <p:sp>
        <p:nvSpPr>
          <p:cNvPr id="470" name="Shape 470"/>
          <p:cNvSpPr/>
          <p:nvPr/>
        </p:nvSpPr>
        <p:spPr>
          <a:xfrm>
            <a:off x="2598381" y="5480699"/>
            <a:ext cx="545702" cy="534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1" name="Shape 471"/>
          <p:cNvSpPr txBox="1"/>
          <p:nvPr/>
        </p:nvSpPr>
        <p:spPr>
          <a:xfrm>
            <a:off x="3182410" y="5510242"/>
            <a:ext cx="895200" cy="54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dirty="0"/>
              <a:t>User</a:t>
            </a:r>
            <a:br>
              <a:rPr lang="ko" dirty="0"/>
            </a:br>
            <a:r>
              <a:rPr lang="ko" dirty="0"/>
              <a:t>machine</a:t>
            </a:r>
          </a:p>
        </p:txBody>
      </p:sp>
      <p:pic>
        <p:nvPicPr>
          <p:cNvPr id="472" name="Shape 4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3150" y="3918475"/>
            <a:ext cx="771599" cy="77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3" name="Shape 473"/>
          <p:cNvCxnSpPr>
            <a:stCxn id="412" idx="1"/>
            <a:endCxn id="472" idx="0"/>
          </p:cNvCxnSpPr>
          <p:nvPr/>
        </p:nvCxnSpPr>
        <p:spPr>
          <a:xfrm rot="-5400000" flipH="1">
            <a:off x="1346352" y="3725293"/>
            <a:ext cx="385800" cy="600"/>
          </a:xfrm>
          <a:prstGeom prst="bentConnector3">
            <a:avLst>
              <a:gd name="adj1" fmla="val 50575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4" name="Shape 474"/>
          <p:cNvSpPr txBox="1"/>
          <p:nvPr/>
        </p:nvSpPr>
        <p:spPr>
          <a:xfrm>
            <a:off x="1543060" y="3592737"/>
            <a:ext cx="1334700" cy="2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/>
              <a:t>HTTPS,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/>
              <a:t> MQTT</a:t>
            </a:r>
          </a:p>
        </p:txBody>
      </p:sp>
      <p:pic>
        <p:nvPicPr>
          <p:cNvPr id="475" name="Shape 4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1909" y="5959423"/>
            <a:ext cx="369600" cy="3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5936486" y="5930924"/>
            <a:ext cx="10811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SA node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078140" y="5543471"/>
            <a:ext cx="9023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hape 471"/>
          <p:cNvSpPr txBox="1"/>
          <p:nvPr/>
        </p:nvSpPr>
        <p:spPr>
          <a:xfrm>
            <a:off x="4010148" y="5510127"/>
            <a:ext cx="1506486" cy="54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dirty="0" smtClean="0"/>
              <a:t>Communication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ko" dirty="0" smtClean="0"/>
              <a:t>protocol</a:t>
            </a:r>
            <a:endParaRPr lang="ko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/>
        </p:nvSpPr>
        <p:spPr>
          <a:xfrm rot="5400000">
            <a:off x="4077525" y="2578810"/>
            <a:ext cx="1007999" cy="6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200" b="0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</a:p>
        </p:txBody>
      </p:sp>
      <p:sp>
        <p:nvSpPr>
          <p:cNvPr id="482" name="Shape 482"/>
          <p:cNvSpPr/>
          <p:nvPr/>
        </p:nvSpPr>
        <p:spPr>
          <a:xfrm rot="5400000">
            <a:off x="4739989" y="2627105"/>
            <a:ext cx="1007999" cy="6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200" b="0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Event Bus</a:t>
            </a:r>
          </a:p>
        </p:txBody>
      </p:sp>
      <p:sp>
        <p:nvSpPr>
          <p:cNvPr id="483" name="Shape 483"/>
          <p:cNvSpPr/>
          <p:nvPr/>
        </p:nvSpPr>
        <p:spPr>
          <a:xfrm>
            <a:off x="671627" y="1046876"/>
            <a:ext cx="1007999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ko" sz="1200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640782" y="3244836"/>
            <a:ext cx="3024300" cy="26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 (Dynamic Perspective)</a:t>
            </a:r>
          </a:p>
        </p:txBody>
      </p:sp>
      <p:sp>
        <p:nvSpPr>
          <p:cNvPr id="485" name="Shape 485"/>
          <p:cNvSpPr/>
          <p:nvPr/>
        </p:nvSpPr>
        <p:spPr>
          <a:xfrm>
            <a:off x="2291693" y="266189"/>
            <a:ext cx="5184599" cy="1584300"/>
          </a:xfrm>
          <a:prstGeom prst="rect">
            <a:avLst/>
          </a:prstGeom>
          <a:noFill/>
          <a:ln w="38100" cap="flat" cmpd="sng">
            <a:solidFill>
              <a:srgbClr val="3F3F3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2579725" y="914260"/>
            <a:ext cx="1007999" cy="648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</a:p>
        </p:txBody>
      </p:sp>
      <p:sp>
        <p:nvSpPr>
          <p:cNvPr id="487" name="Shape 487"/>
          <p:cNvSpPr/>
          <p:nvPr/>
        </p:nvSpPr>
        <p:spPr>
          <a:xfrm>
            <a:off x="4379926" y="914260"/>
            <a:ext cx="1007999" cy="648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</a:p>
        </p:txBody>
      </p:sp>
      <p:sp>
        <p:nvSpPr>
          <p:cNvPr id="488" name="Shape 488"/>
          <p:cNvSpPr/>
          <p:nvPr/>
        </p:nvSpPr>
        <p:spPr>
          <a:xfrm>
            <a:off x="6180126" y="914260"/>
            <a:ext cx="1007999" cy="648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</a:p>
        </p:txBody>
      </p:sp>
      <p:cxnSp>
        <p:nvCxnSpPr>
          <p:cNvPr id="489" name="Shape 489"/>
          <p:cNvCxnSpPr/>
          <p:nvPr/>
        </p:nvCxnSpPr>
        <p:spPr>
          <a:xfrm>
            <a:off x="3587837" y="1346308"/>
            <a:ext cx="791999" cy="0"/>
          </a:xfrm>
          <a:prstGeom prst="straightConnector1">
            <a:avLst/>
          </a:prstGeom>
          <a:noFill/>
          <a:ln w="15875" cap="flat" cmpd="sng">
            <a:solidFill>
              <a:srgbClr val="3F3F3F"/>
            </a:solidFill>
            <a:prstDash val="dash"/>
            <a:round/>
            <a:headEnd type="none" w="lg" len="med"/>
            <a:tailEnd type="stealth" w="lg" len="med"/>
          </a:ln>
        </p:spPr>
      </p:cxnSp>
      <p:cxnSp>
        <p:nvCxnSpPr>
          <p:cNvPr id="490" name="Shape 490"/>
          <p:cNvCxnSpPr/>
          <p:nvPr/>
        </p:nvCxnSpPr>
        <p:spPr>
          <a:xfrm>
            <a:off x="4572000" y="1562260"/>
            <a:ext cx="0" cy="648000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ysDot"/>
            <a:round/>
            <a:headEnd type="stealth" w="lg" len="med"/>
            <a:tailEnd type="stealth" w="lg" len="med"/>
          </a:ln>
        </p:spPr>
      </p:cxnSp>
      <p:cxnSp>
        <p:nvCxnSpPr>
          <p:cNvPr id="491" name="Shape 491"/>
          <p:cNvCxnSpPr/>
          <p:nvPr/>
        </p:nvCxnSpPr>
        <p:spPr>
          <a:xfrm rot="10800000">
            <a:off x="5243989" y="1562260"/>
            <a:ext cx="0" cy="648000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ysDot"/>
            <a:round/>
            <a:headEnd type="stealth" w="lg" len="med"/>
            <a:tailEnd type="stealth" w="lg" len="med"/>
          </a:ln>
        </p:spPr>
      </p:cxnSp>
      <p:cxnSp>
        <p:nvCxnSpPr>
          <p:cNvPr id="492" name="Shape 492"/>
          <p:cNvCxnSpPr/>
          <p:nvPr/>
        </p:nvCxnSpPr>
        <p:spPr>
          <a:xfrm rot="10800000">
            <a:off x="3587926" y="1130284"/>
            <a:ext cx="791999" cy="0"/>
          </a:xfrm>
          <a:prstGeom prst="straightConnector1">
            <a:avLst/>
          </a:prstGeom>
          <a:noFill/>
          <a:ln w="15875" cap="flat" cmpd="sng">
            <a:solidFill>
              <a:srgbClr val="3F3F3F"/>
            </a:solidFill>
            <a:prstDash val="solid"/>
            <a:round/>
            <a:headEnd type="none" w="lg" len="med"/>
            <a:tailEnd type="stealth" w="lg" len="med"/>
          </a:ln>
        </p:spPr>
      </p:cxnSp>
      <p:sp>
        <p:nvSpPr>
          <p:cNvPr id="493" name="Shape 493"/>
          <p:cNvSpPr/>
          <p:nvPr/>
        </p:nvSpPr>
        <p:spPr>
          <a:xfrm rot="5400000">
            <a:off x="5142267" y="2050694"/>
            <a:ext cx="215999" cy="518424"/>
          </a:xfrm>
          <a:prstGeom prst="leftBrace">
            <a:avLst>
              <a:gd name="adj1" fmla="val 27045"/>
              <a:gd name="adj2" fmla="val 50000"/>
            </a:avLst>
          </a:prstGeom>
          <a:noFill/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1748011" y="1040858"/>
            <a:ext cx="140500" cy="413449"/>
          </a:xfrm>
          <a:prstGeom prst="rightBrace">
            <a:avLst>
              <a:gd name="adj1" fmla="val 35067"/>
              <a:gd name="adj2" fmla="val 50000"/>
            </a:avLst>
          </a:prstGeom>
          <a:noFill/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640782" y="3506437"/>
            <a:ext cx="7252388" cy="167538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784799" y="3748892"/>
            <a:ext cx="576000" cy="359999"/>
          </a:xfrm>
          <a:prstGeom prst="rect">
            <a:avLst/>
          </a:prstGeom>
          <a:noFill/>
          <a:ln w="25400" cap="flat" cmpd="sng">
            <a:solidFill>
              <a:srgbClr val="3F3F3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1432870" y="3748892"/>
            <a:ext cx="2088299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User App boundary</a:t>
            </a:r>
          </a:p>
        </p:txBody>
      </p:sp>
      <p:sp>
        <p:nvSpPr>
          <p:cNvPr id="498" name="Shape 498"/>
          <p:cNvSpPr/>
          <p:nvPr/>
        </p:nvSpPr>
        <p:spPr>
          <a:xfrm>
            <a:off x="784799" y="4252947"/>
            <a:ext cx="576000" cy="35999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32870" y="4252947"/>
            <a:ext cx="2088299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Run time object</a:t>
            </a:r>
          </a:p>
        </p:txBody>
      </p:sp>
      <p:cxnSp>
        <p:nvCxnSpPr>
          <p:cNvPr id="500" name="Shape 500"/>
          <p:cNvCxnSpPr/>
          <p:nvPr/>
        </p:nvCxnSpPr>
        <p:spPr>
          <a:xfrm>
            <a:off x="2873030" y="3928911"/>
            <a:ext cx="576000" cy="0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ysDot"/>
            <a:round/>
            <a:headEnd type="stealth" w="lg" len="med"/>
            <a:tailEnd type="stealth" w="lg" len="med"/>
          </a:ln>
        </p:spPr>
      </p:cxnSp>
      <p:sp>
        <p:nvSpPr>
          <p:cNvPr id="501" name="Shape 501"/>
          <p:cNvSpPr/>
          <p:nvPr/>
        </p:nvSpPr>
        <p:spPr>
          <a:xfrm>
            <a:off x="3521103" y="3748892"/>
            <a:ext cx="2088299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Network Connection</a:t>
            </a:r>
          </a:p>
        </p:txBody>
      </p:sp>
      <p:cxnSp>
        <p:nvCxnSpPr>
          <p:cNvPr id="502" name="Shape 502"/>
          <p:cNvCxnSpPr/>
          <p:nvPr/>
        </p:nvCxnSpPr>
        <p:spPr>
          <a:xfrm>
            <a:off x="3017046" y="4360959"/>
            <a:ext cx="288000" cy="0"/>
          </a:xfrm>
          <a:prstGeom prst="straightConnector1">
            <a:avLst/>
          </a:prstGeom>
          <a:noFill/>
          <a:ln w="15875" cap="flat" cmpd="sng">
            <a:solidFill>
              <a:srgbClr val="3F3F3F"/>
            </a:solidFill>
            <a:prstDash val="dash"/>
            <a:round/>
            <a:headEnd type="none" w="lg" len="med"/>
            <a:tailEnd type="stealth" w="lg" len="med"/>
          </a:ln>
        </p:spPr>
      </p:cxnSp>
      <p:sp>
        <p:nvSpPr>
          <p:cNvPr id="503" name="Shape 503"/>
          <p:cNvSpPr/>
          <p:nvPr/>
        </p:nvSpPr>
        <p:spPr>
          <a:xfrm>
            <a:off x="3305078" y="4180940"/>
            <a:ext cx="144000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504" name="Shape 504"/>
          <p:cNvSpPr/>
          <p:nvPr/>
        </p:nvSpPr>
        <p:spPr>
          <a:xfrm>
            <a:off x="2873030" y="4180940"/>
            <a:ext cx="144000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05" name="Shape 505"/>
          <p:cNvSpPr/>
          <p:nvPr/>
        </p:nvSpPr>
        <p:spPr>
          <a:xfrm>
            <a:off x="3521103" y="4180940"/>
            <a:ext cx="2088299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send a event/message to B</a:t>
            </a:r>
          </a:p>
        </p:txBody>
      </p:sp>
      <p:sp>
        <p:nvSpPr>
          <p:cNvPr id="506" name="Shape 506"/>
          <p:cNvSpPr/>
          <p:nvPr/>
        </p:nvSpPr>
        <p:spPr>
          <a:xfrm>
            <a:off x="1305149" y="4755217"/>
            <a:ext cx="879599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</a:p>
        </p:txBody>
      </p:sp>
      <p:cxnSp>
        <p:nvCxnSpPr>
          <p:cNvPr id="507" name="Shape 507"/>
          <p:cNvCxnSpPr/>
          <p:nvPr/>
        </p:nvCxnSpPr>
        <p:spPr>
          <a:xfrm>
            <a:off x="5753351" y="3928911"/>
            <a:ext cx="288000" cy="0"/>
          </a:xfrm>
          <a:prstGeom prst="straightConnector1">
            <a:avLst/>
          </a:prstGeom>
          <a:noFill/>
          <a:ln w="25400" cap="flat" cmpd="dbl">
            <a:solidFill>
              <a:srgbClr val="3F3F3F"/>
            </a:solidFill>
            <a:prstDash val="solid"/>
            <a:round/>
            <a:headEnd type="none" w="lg" len="med"/>
            <a:tailEnd type="stealth" w="lg" len="med"/>
          </a:ln>
        </p:spPr>
      </p:cxnSp>
      <p:sp>
        <p:nvSpPr>
          <p:cNvPr id="508" name="Shape 508"/>
          <p:cNvSpPr/>
          <p:nvPr/>
        </p:nvSpPr>
        <p:spPr>
          <a:xfrm>
            <a:off x="6041383" y="3748892"/>
            <a:ext cx="144000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509" name="Shape 509"/>
          <p:cNvSpPr/>
          <p:nvPr/>
        </p:nvSpPr>
        <p:spPr>
          <a:xfrm>
            <a:off x="5609335" y="3748892"/>
            <a:ext cx="144000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10" name="Shape 510"/>
          <p:cNvSpPr/>
          <p:nvPr/>
        </p:nvSpPr>
        <p:spPr>
          <a:xfrm>
            <a:off x="6257406" y="3748892"/>
            <a:ext cx="1368345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observe B</a:t>
            </a:r>
          </a:p>
        </p:txBody>
      </p:sp>
      <p:cxnSp>
        <p:nvCxnSpPr>
          <p:cNvPr id="511" name="Shape 511"/>
          <p:cNvCxnSpPr/>
          <p:nvPr/>
        </p:nvCxnSpPr>
        <p:spPr>
          <a:xfrm>
            <a:off x="5753351" y="4360959"/>
            <a:ext cx="288000" cy="0"/>
          </a:xfrm>
          <a:prstGeom prst="straightConnector1">
            <a:avLst/>
          </a:prstGeom>
          <a:noFill/>
          <a:ln w="15875" cap="flat" cmpd="sng">
            <a:solidFill>
              <a:srgbClr val="3F3F3F"/>
            </a:solidFill>
            <a:prstDash val="solid"/>
            <a:round/>
            <a:headEnd type="none" w="lg" len="med"/>
            <a:tailEnd type="stealth" w="lg" len="med"/>
          </a:ln>
        </p:spPr>
      </p:cxnSp>
      <p:sp>
        <p:nvSpPr>
          <p:cNvPr id="512" name="Shape 512"/>
          <p:cNvSpPr/>
          <p:nvPr/>
        </p:nvSpPr>
        <p:spPr>
          <a:xfrm>
            <a:off x="6041383" y="4180940"/>
            <a:ext cx="144000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513" name="Shape 513"/>
          <p:cNvSpPr/>
          <p:nvPr/>
        </p:nvSpPr>
        <p:spPr>
          <a:xfrm>
            <a:off x="5609335" y="4180940"/>
            <a:ext cx="144000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14" name="Shape 514"/>
          <p:cNvSpPr/>
          <p:nvPr/>
        </p:nvSpPr>
        <p:spPr>
          <a:xfrm>
            <a:off x="6257406" y="4180940"/>
            <a:ext cx="1584095" cy="35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100" b="0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update the B’s data</a:t>
            </a:r>
          </a:p>
        </p:txBody>
      </p:sp>
      <p:cxnSp>
        <p:nvCxnSpPr>
          <p:cNvPr id="515" name="Shape 515"/>
          <p:cNvCxnSpPr/>
          <p:nvPr/>
        </p:nvCxnSpPr>
        <p:spPr>
          <a:xfrm>
            <a:off x="5388037" y="1202292"/>
            <a:ext cx="791999" cy="0"/>
          </a:xfrm>
          <a:prstGeom prst="straightConnector1">
            <a:avLst/>
          </a:prstGeom>
          <a:noFill/>
          <a:ln w="15875" cap="flat" cmpd="sng">
            <a:solidFill>
              <a:srgbClr val="3F3F3F"/>
            </a:solidFill>
            <a:prstDash val="solid"/>
            <a:round/>
            <a:headEnd type="none" w="lg" len="med"/>
            <a:tailEnd type="stealth" w="lg" len="med"/>
          </a:ln>
        </p:spPr>
      </p:cxnSp>
      <p:sp>
        <p:nvSpPr>
          <p:cNvPr id="516" name="Shape 516"/>
          <p:cNvSpPr/>
          <p:nvPr/>
        </p:nvSpPr>
        <p:spPr>
          <a:xfrm rot="5400000">
            <a:off x="4464000" y="2057832"/>
            <a:ext cx="215999" cy="504146"/>
          </a:xfrm>
          <a:prstGeom prst="leftBrace">
            <a:avLst>
              <a:gd name="adj1" fmla="val 27046"/>
              <a:gd name="adj2" fmla="val 50000"/>
            </a:avLst>
          </a:prstGeom>
          <a:noFill/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4379926" y="1130284"/>
            <a:ext cx="288000" cy="4319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4955989" y="1346308"/>
            <a:ext cx="288000" cy="2159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4379926" y="914260"/>
            <a:ext cx="288000" cy="4319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3299805" y="1130284"/>
            <a:ext cx="288000" cy="4319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2939765" y="1346308"/>
            <a:ext cx="288000" cy="2159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5100005" y="914260"/>
            <a:ext cx="288000" cy="2159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5100005" y="1130284"/>
            <a:ext cx="288000" cy="2159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2579725" y="1346308"/>
            <a:ext cx="288000" cy="2159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2579725" y="1130284"/>
            <a:ext cx="288000" cy="2159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4739965" y="554220"/>
            <a:ext cx="288000" cy="2159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직선 연결선 2"/>
          <p:cNvCxnSpPr>
            <a:endCxn id="506" idx="1"/>
          </p:cNvCxnSpPr>
          <p:nvPr/>
        </p:nvCxnSpPr>
        <p:spPr>
          <a:xfrm>
            <a:off x="811817" y="4935216"/>
            <a:ext cx="493332" cy="1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486" idx="1"/>
          </p:cNvCxnSpPr>
          <p:nvPr/>
        </p:nvCxnSpPr>
        <p:spPr>
          <a:xfrm>
            <a:off x="1891443" y="1238260"/>
            <a:ext cx="688282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486" idx="0"/>
            <a:endCxn id="488" idx="0"/>
          </p:cNvCxnSpPr>
          <p:nvPr/>
        </p:nvCxnSpPr>
        <p:spPr>
          <a:xfrm rot="5400000" flipH="1" flipV="1">
            <a:off x="4883925" y="-885940"/>
            <a:ext cx="12700" cy="3600401"/>
          </a:xfrm>
          <a:prstGeom prst="bentConnector3">
            <a:avLst>
              <a:gd name="adj1" fmla="val 2954717"/>
            </a:avLst>
          </a:prstGeom>
          <a:ln w="22225" cmpd="dbl">
            <a:solidFill>
              <a:schemeClr val="tx1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691</Words>
  <Application>Microsoft Office PowerPoint</Application>
  <PresentationFormat>화면 슬라이드 쇼(4:3)</PresentationFormat>
  <Paragraphs>340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HY그래픽M</vt:lpstr>
      <vt:lpstr>Arial</vt:lpstr>
      <vt:lpstr>simple-light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이장수/책임연구원/MC 연구소 D2실 9팀 2파트(jangsu.lee@lge.com)</cp:lastModifiedBy>
  <cp:revision>14</cp:revision>
  <dcterms:modified xsi:type="dcterms:W3CDTF">2015-06-20T22:52:14Z</dcterms:modified>
</cp:coreProperties>
</file>