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  <p:sldId id="262" r:id="rId12"/>
    <p:sldId id="267" r:id="rId13"/>
  </p:sldIdLst>
  <p:sldSz cx="6858000" cy="9906000" type="A4"/>
  <p:notesSz cx="6858000" cy="9144000"/>
  <p:defaultTextStyle>
    <a:defPPr>
      <a:defRPr lang="ko-KR"/>
    </a:defPPr>
    <a:lvl1pPr marL="0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249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7EC4-2D9C-48E1-930B-24A5E7588719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EBF7-87D4-445C-82DE-E447D3290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4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6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C61E-289A-41F6-A129-12A884F40D14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jp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1.xml"/><Relationship Id="rId3" Type="http://schemas.openxmlformats.org/officeDocument/2006/relationships/image" Target="../media/image4.jpg"/><Relationship Id="rId7" Type="http://schemas.openxmlformats.org/officeDocument/2006/relationships/slide" Target="slide9.xml"/><Relationship Id="rId12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46" y="2240448"/>
            <a:ext cx="4028557" cy="3511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4" y="5751576"/>
            <a:ext cx="3796903" cy="9730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89" y="-1"/>
            <a:ext cx="3541836" cy="1635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SIntro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이윤지</a:t>
            </a:r>
            <a:r>
              <a:rPr lang="en-US" altLang="ko-KR" dirty="0" smtClean="0"/>
              <a:t>_1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박현기</a:t>
            </a:r>
            <a:r>
              <a:rPr lang="en-US" altLang="ko-KR" dirty="0" smtClean="0"/>
              <a:t>_2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?? </a:t>
            </a:r>
            <a:r>
              <a:rPr lang="ko-KR" altLang="en-US" dirty="0" smtClean="0"/>
              <a:t>서버의 이미지를 불러오는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77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가정통신문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가정통신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석성희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양희석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GridView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1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6975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7250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7651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6975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7250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7651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66975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7250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7651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6975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67250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7651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66975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67250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이영훈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정혜성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SingleView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0" y="1581150"/>
            <a:ext cx="6457949" cy="709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SGallerySingleView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7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공    지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공</a:t>
            </a:r>
            <a:r>
              <a:rPr lang="ko-KR" altLang="en-US" dirty="0">
                <a:solidFill>
                  <a:srgbClr val="FF0000"/>
                </a:solidFill>
              </a:rPr>
              <a:t>지</a:t>
            </a:r>
          </a:p>
        </p:txBody>
      </p: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2" name="직사각형 1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3" name="직사각형 1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4" name="직사각형 1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6946" y="5391150"/>
            <a:ext cx="4526573" cy="66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TAOS9938_</a:t>
            </a:r>
            <a:r>
              <a:rPr lang="ko-KR" altLang="en-US" dirty="0" smtClean="0"/>
              <a:t>내용 에 대한 정확한 설명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</a:t>
            </a:r>
            <a:r>
              <a:rPr lang="en-US" altLang="ko-KR" dirty="0" err="1" smtClean="0"/>
              <a:t>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SNotice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 : </a:t>
            </a:r>
            <a:r>
              <a:rPr lang="en-US" altLang="ko-KR" dirty="0" err="1" smtClean="0"/>
              <a:t>SNoticeData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우재희</a:t>
            </a:r>
            <a:r>
              <a:rPr lang="en-US" altLang="ko-KR" dirty="0" smtClean="0"/>
              <a:t>_1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유재우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0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일    정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850" y="6038849"/>
            <a:ext cx="6324600" cy="28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 시 상세 내용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6" y="1346510"/>
            <a:ext cx="6272213" cy="4501840"/>
          </a:xfrm>
          <a:prstGeom prst="rect">
            <a:avLst/>
          </a:prstGeom>
        </p:spPr>
      </p:pic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5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ko-KR" altLang="en-US" dirty="0">
                <a:solidFill>
                  <a:srgbClr val="FF0000"/>
                </a:solidFill>
              </a:rPr>
              <a:t>정</a:t>
            </a:r>
          </a:p>
        </p:txBody>
      </p:sp>
      <p:sp>
        <p:nvSpPr>
          <p:cNvPr id="18" name="직사각형 17">
            <a:hlinkClick r:id="rId6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9" name="직사각형 18">
            <a:hlinkClick r:id="rId7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0" name="직사각형 19">
            <a:hlinkClick r:id="rId8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1" name="직사각형 20">
            <a:hlinkClick r:id="rId9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9150" y="2107222"/>
            <a:ext cx="4526573" cy="149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TAOS9938</a:t>
            </a:r>
          </a:p>
          <a:p>
            <a:pPr algn="ctr"/>
            <a:r>
              <a:rPr lang="ko-KR" altLang="en-US" dirty="0" err="1" smtClean="0"/>
              <a:t>스피너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드랍다운리스트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버튼 색깔변경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이전</a:t>
            </a:r>
            <a:r>
              <a:rPr lang="ko-KR" altLang="en-US" dirty="0"/>
              <a:t>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다음달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클릭시</a:t>
            </a:r>
            <a:r>
              <a:rPr lang="ko-KR" altLang="en-US" dirty="0" smtClean="0"/>
              <a:t> 상세내용에 대한 설명 필요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3445"/>
            <a:ext cx="3541836" cy="1421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SSchedule</a:t>
            </a:r>
            <a:endParaRPr lang="en-US" altLang="ko-KR" dirty="0" smtClean="0"/>
          </a:p>
          <a:p>
            <a:pPr algn="ctr"/>
            <a:r>
              <a:rPr lang="en-US" altLang="ko-KR" dirty="0"/>
              <a:t>Data : </a:t>
            </a:r>
            <a:r>
              <a:rPr lang="en-US" altLang="ko-KR" dirty="0" err="1" smtClean="0"/>
              <a:t>SScheduleData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채기현</a:t>
            </a:r>
            <a:r>
              <a:rPr lang="en-US" altLang="ko-KR" dirty="0" smtClean="0"/>
              <a:t>_1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최준호</a:t>
            </a:r>
            <a:r>
              <a:rPr lang="en-US" altLang="ko-KR" dirty="0" smtClean="0"/>
              <a:t>_2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05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급    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급</a:t>
            </a:r>
            <a:r>
              <a:rPr lang="ko-KR" altLang="en-US" dirty="0">
                <a:solidFill>
                  <a:srgbClr val="FF0000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박주희</a:t>
            </a:r>
            <a:r>
              <a:rPr lang="en-US" altLang="ko-KR" dirty="0" smtClean="0"/>
              <a:t>_1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정수호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2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</a:t>
            </a:r>
            <a:r>
              <a:rPr lang="ko-KR" altLang="en-US" sz="2400" b="1" dirty="0" smtClean="0"/>
              <a:t>     업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1450" y="1238249"/>
            <a:ext cx="6534150" cy="6457951"/>
            <a:chOff x="171450" y="1238249"/>
            <a:chExt cx="6534150" cy="64579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" t="2145" r="2222" b="24416"/>
            <a:stretch/>
          </p:blipFill>
          <p:spPr>
            <a:xfrm>
              <a:off x="171450" y="1238249"/>
              <a:ext cx="6534150" cy="645795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71450" y="7124700"/>
              <a:ext cx="173355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hlinkClick r:id="rId4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5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hlinkClick r:id="rId6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hlinkClick r:id="rId7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hlinkClick r:id="rId8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3" name="직사각형 22">
            <a:hlinkClick r:id="rId9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4" name="직사각형 23">
            <a:hlinkClick r:id="rId10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5" name="직사각형 24">
            <a:hlinkClick r:id="rId11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6" name="직사각형 25">
            <a:hlinkClick r:id="rId12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7" name="직사각형 26">
            <a:hlinkClick r:id="rId13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3445"/>
            <a:ext cx="3541836" cy="1214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강태민</a:t>
            </a:r>
            <a:r>
              <a:rPr lang="en-US" altLang="ko-KR" dirty="0" smtClean="0"/>
              <a:t>_1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임동주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합격자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합격자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825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SApplicatInfo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SApplicationInfoData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조성현</a:t>
            </a:r>
            <a:r>
              <a:rPr lang="en-US" altLang="ko-KR" dirty="0" smtClean="0"/>
              <a:t>_1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강찬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취업처</a:t>
            </a:r>
            <a:r>
              <a:rPr lang="ko-KR" altLang="en-US" sz="2400" b="1" dirty="0" smtClean="0"/>
              <a:t>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취업처</a:t>
            </a:r>
            <a:r>
              <a:rPr lang="ko-KR" altLang="en-US" dirty="0" smtClean="0">
                <a:solidFill>
                  <a:srgbClr val="FF0000"/>
                </a:solidFill>
              </a:rPr>
              <a:t>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남태훈</a:t>
            </a:r>
            <a:r>
              <a:rPr lang="en-US" altLang="ko-KR" dirty="0" smtClean="0"/>
              <a:t>_1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서규</a:t>
            </a:r>
            <a:r>
              <a:rPr lang="ko-KR" altLang="en-US" dirty="0"/>
              <a:t>환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6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진학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진학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9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정기홍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이성수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7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b="1" dirty="0" smtClean="0"/>
              <a:t>Q &amp; A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8600" y="1466850"/>
            <a:ext cx="6324600" cy="662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  시  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4" name="직사각형 23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5" name="직사각형 24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6" name="직사각형 25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7" name="직사각형 26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Q&amp;A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5"/>
            <a:ext cx="3541836" cy="12752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SQNA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SQNAData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한상현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김찬중</a:t>
            </a:r>
            <a:r>
              <a:rPr lang="en-US" altLang="ko-KR" dirty="0" smtClean="0"/>
              <a:t>_2</a:t>
            </a:r>
          </a:p>
        </p:txBody>
      </p:sp>
    </p:spTree>
    <p:extLst>
      <p:ext uri="{BB962C8B-B14F-4D97-AF65-F5344CB8AC3E}">
        <p14:creationId xmlns:p14="http://schemas.microsoft.com/office/powerpoint/2010/main" val="24673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389</Words>
  <Application>Microsoft Office PowerPoint</Application>
  <PresentationFormat>A4 용지(210x297mm)</PresentationFormat>
  <Paragraphs>290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2016-07-26T01:25:56Z</dcterms:created>
  <dcterms:modified xsi:type="dcterms:W3CDTF">2016-11-08T10:15:14Z</dcterms:modified>
</cp:coreProperties>
</file>