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0" r:id="rId11"/>
    <p:sldId id="262" r:id="rId12"/>
    <p:sldId id="267" r:id="rId13"/>
  </p:sldIdLst>
  <p:sldSz cx="6858000" cy="9906000" type="A4"/>
  <p:notesSz cx="6858000" cy="9144000"/>
  <p:defaultTextStyle>
    <a:defPPr>
      <a:defRPr lang="ko-KR"/>
    </a:defPPr>
    <a:lvl1pPr marL="0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352" y="-11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7EC4-2D9C-48E1-930B-24A5E7588719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7EBF7-87D4-445C-82DE-E447D3290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4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6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8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9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6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1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3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9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0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slide" Target="slide2.xml"/><Relationship Id="rId5" Type="http://schemas.openxmlformats.org/officeDocument/2006/relationships/slide" Target="slide3.xml"/><Relationship Id="rId6" Type="http://schemas.openxmlformats.org/officeDocument/2006/relationships/slide" Target="slide4.xml"/><Relationship Id="rId7" Type="http://schemas.openxmlformats.org/officeDocument/2006/relationships/slide" Target="slide5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slide" Target="slide5.xml"/><Relationship Id="rId12" Type="http://schemas.openxmlformats.org/officeDocument/2006/relationships/slide" Target="slide10.xml"/><Relationship Id="rId13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8.xml"/><Relationship Id="rId7" Type="http://schemas.openxmlformats.org/officeDocument/2006/relationships/slide" Target="slide9.xml"/><Relationship Id="rId8" Type="http://schemas.openxmlformats.org/officeDocument/2006/relationships/slide" Target="slide2.xml"/><Relationship Id="rId9" Type="http://schemas.openxmlformats.org/officeDocument/2006/relationships/slide" Target="slide3.xml"/><Relationship Id="rId10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slide" Target="slide8.xml"/><Relationship Id="rId12" Type="http://schemas.openxmlformats.org/officeDocument/2006/relationships/slide" Target="slide9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6.xml"/><Relationship Id="rId10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slide" Target="slide8.xml"/><Relationship Id="rId12" Type="http://schemas.openxmlformats.org/officeDocument/2006/relationships/slide" Target="slide9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6.xml"/><Relationship Id="rId10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slide" Target="slide8.xml"/><Relationship Id="rId12" Type="http://schemas.openxmlformats.org/officeDocument/2006/relationships/slide" Target="slide9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6.xml"/><Relationship Id="rId10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slide" Target="slide8.xml"/><Relationship Id="rId12" Type="http://schemas.openxmlformats.org/officeDocument/2006/relationships/slide" Target="slide9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6.xml"/><Relationship Id="rId10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46" y="2240448"/>
            <a:ext cx="4028557" cy="3511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74" y="5751576"/>
            <a:ext cx="3796903" cy="9730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89" y="-1"/>
            <a:ext cx="3541836" cy="1635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SIntro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박현기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?? </a:t>
            </a:r>
            <a:r>
              <a:rPr lang="ko-KR" altLang="en-US" dirty="0" smtClean="0"/>
              <a:t>서버의 이미지를 불러오는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778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가정통신문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8600" y="8515350"/>
            <a:ext cx="6324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0" name="직사각형 19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2" name="직사각형 21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23" name="직사각형 22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가정통신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</a:p>
        </p:txBody>
      </p:sp>
      <p:sp>
        <p:nvSpPr>
          <p:cNvPr id="24" name="직사각형 23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SHomeMail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/>
              <a:t>SNoticeData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SHomeMailAdapter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박현기</a:t>
            </a:r>
            <a:endParaRPr lang="en-US" altLang="ko-KR" dirty="0" smtClean="0"/>
          </a:p>
        </p:txBody>
      </p:sp>
      <p:pic>
        <p:nvPicPr>
          <p:cNvPr id="26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5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 smtClean="0"/>
              <a:t>갤 </a:t>
            </a:r>
            <a:r>
              <a:rPr lang="ko-KR" altLang="en-US" sz="2400" b="1" dirty="0" err="1" smtClean="0"/>
              <a:t>러</a:t>
            </a:r>
            <a:r>
              <a:rPr lang="ko-KR" altLang="en-US" sz="2400" b="1" dirty="0" smtClean="0"/>
              <a:t> 리 </a:t>
            </a:r>
            <a:r>
              <a:rPr lang="en-US" altLang="ko-KR" sz="2400" b="1" dirty="0" smtClean="0"/>
              <a:t>– </a:t>
            </a:r>
            <a:r>
              <a:rPr lang="en-US" altLang="ko-KR" sz="2400" b="1" dirty="0" err="1" smtClean="0"/>
              <a:t>GridView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47651" y="15811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클릭하면 커지기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66975" y="15811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67250" y="15811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7651" y="34099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6975" y="34099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67250" y="34099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7651" y="52006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66975" y="52006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67250" y="52006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47651" y="7007834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66975" y="7007834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667250" y="7007834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7651" y="8836634"/>
            <a:ext cx="1943100" cy="212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466975" y="8836634"/>
            <a:ext cx="1943100" cy="212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667250" y="8836634"/>
            <a:ext cx="1943100" cy="212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35" name="직사각형 34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36" name="직사각형 35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37" name="직사각형 36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38" name="직사각형 37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9" name="직사각형 38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갤러</a:t>
            </a:r>
            <a:r>
              <a:rPr lang="ko-KR" altLang="en-US" dirty="0">
                <a:solidFill>
                  <a:srgbClr val="FF0000"/>
                </a:solidFill>
              </a:rPr>
              <a:t>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SGalleryGridView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SGalleryData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SGalleryGridAdapter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7992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 smtClean="0"/>
              <a:t>갤 </a:t>
            </a:r>
            <a:r>
              <a:rPr lang="ko-KR" altLang="en-US" sz="2400" b="1" dirty="0" err="1" smtClean="0"/>
              <a:t>러</a:t>
            </a:r>
            <a:r>
              <a:rPr lang="ko-KR" altLang="en-US" sz="2400" b="1" dirty="0" smtClean="0"/>
              <a:t> 리 </a:t>
            </a:r>
            <a:r>
              <a:rPr lang="en-US" altLang="ko-KR" sz="2400" b="1" dirty="0" smtClean="0"/>
              <a:t>– </a:t>
            </a:r>
            <a:r>
              <a:rPr lang="en-US" altLang="ko-KR" sz="2400" b="1" dirty="0" err="1" smtClean="0"/>
              <a:t>SingleView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47650" y="1581150"/>
            <a:ext cx="6457949" cy="709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클릭하면 커지기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35" name="직사각형 34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36" name="직사각형 35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37" name="직사각형 36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38" name="직사각형 37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9" name="직사각형 38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갤러</a:t>
            </a:r>
            <a:r>
              <a:rPr lang="ko-KR" altLang="en-US" dirty="0">
                <a:solidFill>
                  <a:srgbClr val="FF0000"/>
                </a:solidFill>
              </a:rPr>
              <a:t>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SGallerySingleView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8786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공    지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공</a:t>
            </a:r>
            <a:r>
              <a:rPr lang="ko-KR" altLang="en-US" dirty="0">
                <a:solidFill>
                  <a:srgbClr val="FF0000"/>
                </a:solidFill>
              </a:rPr>
              <a:t>지</a:t>
            </a:r>
          </a:p>
        </p:txBody>
      </p:sp>
      <p:sp>
        <p:nvSpPr>
          <p:cNvPr id="10" name="직사각형 9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1" name="직사각형 10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12" name="직사각형 11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13" name="직사각형 12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14" name="직사각형 13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8600" y="8515350"/>
            <a:ext cx="6324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23446"/>
            <a:ext cx="3541836" cy="136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SNotice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Data : </a:t>
            </a:r>
            <a:r>
              <a:rPr lang="en-US" altLang="ko-KR" dirty="0" err="1" smtClean="0"/>
              <a:t>SNoticeData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SNoticeAdapter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석성희</a:t>
            </a:r>
            <a:endParaRPr lang="ko-KR" altLang="en-US" dirty="0"/>
          </a:p>
        </p:txBody>
      </p:sp>
      <p:pic>
        <p:nvPicPr>
          <p:cNvPr id="1026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02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일    정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850" y="6038849"/>
            <a:ext cx="6324600" cy="2809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 시 상세 내용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6" y="1346510"/>
            <a:ext cx="6272213" cy="4501840"/>
          </a:xfrm>
          <a:prstGeom prst="rect">
            <a:avLst/>
          </a:prstGeom>
        </p:spPr>
      </p:pic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17" name="직사각형 16">
            <a:hlinkClick r:id="rId5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ko-KR" altLang="en-US" dirty="0">
                <a:solidFill>
                  <a:srgbClr val="FF0000"/>
                </a:solidFill>
              </a:rPr>
              <a:t>정</a:t>
            </a:r>
          </a:p>
        </p:txBody>
      </p:sp>
      <p:sp>
        <p:nvSpPr>
          <p:cNvPr id="18" name="직사각형 17">
            <a:hlinkClick r:id="rId6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19" name="직사각형 18">
            <a:hlinkClick r:id="rId7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20" name="직사각형 19">
            <a:hlinkClick r:id="rId8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1" name="직사각형 20">
            <a:hlinkClick r:id="rId9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23445"/>
            <a:ext cx="3541836" cy="14210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SSchedule</a:t>
            </a:r>
            <a:endParaRPr lang="en-US" altLang="ko-KR" dirty="0" smtClean="0"/>
          </a:p>
          <a:p>
            <a:pPr algn="ctr"/>
            <a:r>
              <a:rPr lang="en-US" altLang="ko-KR" dirty="0"/>
              <a:t>Data : </a:t>
            </a:r>
            <a:r>
              <a:rPr lang="en-US" altLang="ko-KR" dirty="0" err="1" smtClean="0"/>
              <a:t>SScheduleData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SScheduleAdapter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안용찬</a:t>
            </a:r>
            <a:endParaRPr lang="en-US" altLang="ko-KR" dirty="0" smtClean="0"/>
          </a:p>
        </p:txBody>
      </p:sp>
      <p:pic>
        <p:nvPicPr>
          <p:cNvPr id="2050" name="Picture 2" descr="D:\TAOS\Dropbox\스크린샷\스크린샷 2016-11-03 09.34.3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6540500"/>
            <a:ext cx="92964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54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급    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8600" y="8515350"/>
            <a:ext cx="6324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0" name="직사각형 19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급</a:t>
            </a:r>
            <a:r>
              <a:rPr lang="ko-KR" altLang="en-US" dirty="0">
                <a:solidFill>
                  <a:srgbClr val="FF0000"/>
                </a:solidFill>
              </a:rPr>
              <a:t>식</a:t>
            </a:r>
          </a:p>
        </p:txBody>
      </p:sp>
      <p:sp>
        <p:nvSpPr>
          <p:cNvPr id="22" name="직사각형 21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23" name="직사각형 22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4" name="직사각형 23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23446"/>
            <a:ext cx="3541836" cy="136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SFood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/>
              <a:t>SNoticeData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SFoodAdapter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양희석</a:t>
            </a:r>
            <a:endParaRPr lang="ko-KR" altLang="en-US" dirty="0"/>
          </a:p>
        </p:txBody>
      </p:sp>
      <p:pic>
        <p:nvPicPr>
          <p:cNvPr id="26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4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err="1" smtClean="0"/>
              <a:t>취</a:t>
            </a:r>
            <a:r>
              <a:rPr lang="ko-KR" altLang="en-US" sz="2400" b="1" dirty="0" smtClean="0"/>
              <a:t>     업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1450" y="1238249"/>
            <a:ext cx="6534150" cy="6457951"/>
            <a:chOff x="171450" y="1238249"/>
            <a:chExt cx="6534150" cy="645795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" t="2145" r="2222" b="24416"/>
            <a:stretch/>
          </p:blipFill>
          <p:spPr>
            <a:xfrm>
              <a:off x="171450" y="1238249"/>
              <a:ext cx="6534150" cy="645795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71450" y="7124700"/>
              <a:ext cx="173355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>
            <a:hlinkClick r:id="rId4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hlinkClick r:id="rId5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hlinkClick r:id="rId6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hlinkClick r:id="rId7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hlinkClick r:id="rId8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3" name="직사각형 22">
            <a:hlinkClick r:id="rId9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4" name="직사각형 23">
            <a:hlinkClick r:id="rId10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5" name="직사각형 24">
            <a:hlinkClick r:id="rId11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6" name="직사각형 25">
            <a:hlinkClick r:id="rId12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7" name="직사각형 26">
            <a:hlinkClick r:id="rId13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3445"/>
            <a:ext cx="3541836" cy="1214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SJob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SJobData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SJobAdapter</a:t>
            </a:r>
          </a:p>
          <a:p>
            <a:pPr algn="ctr"/>
            <a:r>
              <a:rPr lang="ko-KR" altLang="en-US" dirty="0" smtClean="0"/>
              <a:t>강찬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4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합격자 소식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위쪽/아래쪽 화살표 23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6" name="직사각형 25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7" name="직사각형 26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8" name="직사각형 27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9" name="직사각형 28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0" name="직사각형 29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1" name="직사각형 30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합격자 소식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6"/>
            <a:ext cx="3541836" cy="11825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SApplicatInfo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/>
              <a:t>SNoticeData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SApplicationInfoAdapter</a:t>
            </a:r>
            <a:endParaRPr lang="en-US" altLang="ko-KR" dirty="0" smtClean="0"/>
          </a:p>
        </p:txBody>
      </p:sp>
      <p:pic>
        <p:nvPicPr>
          <p:cNvPr id="19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0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err="1" smtClean="0"/>
              <a:t>취업처</a:t>
            </a:r>
            <a:r>
              <a:rPr lang="ko-KR" altLang="en-US" sz="2400" b="1" dirty="0" smtClean="0"/>
              <a:t> 소식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위쪽/아래쪽 화살표 23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6" name="직사각형 25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7" name="직사각형 26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8" name="직사각형 27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9" name="직사각형 28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0" name="직사각형 29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취업처</a:t>
            </a:r>
            <a:r>
              <a:rPr lang="ko-KR" altLang="en-US" dirty="0" smtClean="0">
                <a:solidFill>
                  <a:srgbClr val="FF0000"/>
                </a:solidFill>
              </a:rPr>
              <a:t> 소식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SCompanyInfo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/>
              <a:t>SNoticeData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SCompanyInfoAdapter</a:t>
            </a:r>
            <a:endParaRPr lang="en-US" altLang="ko-KR" dirty="0" smtClean="0"/>
          </a:p>
        </p:txBody>
      </p:sp>
      <p:pic>
        <p:nvPicPr>
          <p:cNvPr id="19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6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진학 소식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위쪽/아래쪽 화살표 23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6" name="직사각형 25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7" name="직사각형 26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8" name="직사각형 27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9" name="직사각형 28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0" name="직사각형 29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1" name="직사각형 30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진학 소식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6"/>
            <a:ext cx="3541836" cy="11957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SEnterSchoolInfo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/>
              <a:t>SNoticeData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SEnterSchoolInfoAdapter</a:t>
            </a:r>
            <a:endParaRPr lang="en-US" altLang="ko-KR" dirty="0" smtClean="0"/>
          </a:p>
        </p:txBody>
      </p:sp>
      <p:pic>
        <p:nvPicPr>
          <p:cNvPr id="19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79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2400" b="1" dirty="0" smtClean="0"/>
              <a:t>Q &amp; A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8600" y="1466850"/>
            <a:ext cx="6324600" cy="662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  시  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17" name="직사각형 16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4" name="직사각형 23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5" name="직사각형 24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6" name="직사각형 25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7" name="직사각형 26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Q&amp;A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5"/>
            <a:ext cx="3541836" cy="12752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SQNA</a:t>
            </a:r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/>
              <a:t>SNoticeData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SQNAAdapter</a:t>
            </a:r>
            <a:endParaRPr lang="en-US" altLang="ko-KR" dirty="0" smtClean="0"/>
          </a:p>
        </p:txBody>
      </p:sp>
      <p:pic>
        <p:nvPicPr>
          <p:cNvPr id="19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36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</TotalTime>
  <Words>346</Words>
  <Application>Microsoft Macintosh PowerPoint</Application>
  <PresentationFormat>A4 Paper (210x297 mm)</PresentationFormat>
  <Paragraphs>277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정호 신</cp:lastModifiedBy>
  <cp:revision>34</cp:revision>
  <dcterms:created xsi:type="dcterms:W3CDTF">2016-07-26T01:25:56Z</dcterms:created>
  <dcterms:modified xsi:type="dcterms:W3CDTF">2016-12-14T13:08:53Z</dcterms:modified>
</cp:coreProperties>
</file>