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0" r:id="rId11"/>
    <p:sldId id="262" r:id="rId12"/>
    <p:sldId id="267" r:id="rId13"/>
  </p:sldIdLst>
  <p:sldSz cx="6858000" cy="9906000" type="A4"/>
  <p:notesSz cx="6858000" cy="9144000"/>
  <p:defaultTextStyle>
    <a:defPPr>
      <a:defRPr lang="ko-KR"/>
    </a:defPPr>
    <a:lvl1pPr marL="0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325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649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974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298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623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947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272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597" algn="l" defTabSz="804649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-2288" y="-1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7EC4-2D9C-48E1-930B-24A5E7588719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7EBF7-87D4-445C-82DE-E447D32904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4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7EBF7-87D4-445C-82DE-E447D32904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3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6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8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4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9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6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1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0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C61E-289A-41F6-A129-12A884F40D14}" type="datetimeFigureOut">
              <a:rPr lang="ko-KR" altLang="en-US" smtClean="0"/>
              <a:t>16. 12. 14.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9994-E714-433B-8C7F-86F5A35E8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0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slide" Target="slide2.xml"/><Relationship Id="rId5" Type="http://schemas.openxmlformats.org/officeDocument/2006/relationships/slide" Target="slide3.xml"/><Relationship Id="rId6" Type="http://schemas.openxmlformats.org/officeDocument/2006/relationships/slide" Target="slide4.xml"/><Relationship Id="rId7" Type="http://schemas.openxmlformats.org/officeDocument/2006/relationships/slide" Target="slide5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slide" Target="slide5.xml"/><Relationship Id="rId12" Type="http://schemas.openxmlformats.org/officeDocument/2006/relationships/slide" Target="slide10.xml"/><Relationship Id="rId13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2.xml"/><Relationship Id="rId9" Type="http://schemas.openxmlformats.org/officeDocument/2006/relationships/slide" Target="slide3.xml"/><Relationship Id="rId10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slide" Target="slide8.xml"/><Relationship Id="rId12" Type="http://schemas.openxmlformats.org/officeDocument/2006/relationships/slide" Target="slide9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6.xml"/><Relationship Id="rId10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slide" Target="slide8.xml"/><Relationship Id="rId12" Type="http://schemas.openxmlformats.org/officeDocument/2006/relationships/slide" Target="slide9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6.xml"/><Relationship Id="rId10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slide" Target="slide8.xml"/><Relationship Id="rId12" Type="http://schemas.openxmlformats.org/officeDocument/2006/relationships/slide" Target="slide9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6.xml"/><Relationship Id="rId10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slide" Target="slide8.xml"/><Relationship Id="rId12" Type="http://schemas.openxmlformats.org/officeDocument/2006/relationships/slide" Target="slide9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6.xml"/><Relationship Id="rId10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46" y="2240448"/>
            <a:ext cx="4028557" cy="3511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74" y="5751576"/>
            <a:ext cx="3796903" cy="9730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89" y="-1"/>
            <a:ext cx="3541836" cy="16353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SIntro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박현기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?? </a:t>
            </a:r>
            <a:r>
              <a:rPr lang="ko-KR" altLang="en-US" dirty="0" smtClean="0"/>
              <a:t>서버의 이미지를 불러오는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778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가정통신문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0" name="직사각형 1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2" name="직사각형 2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3" name="직사각형 2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가정통신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</a:p>
        </p:txBody>
      </p:sp>
      <p:sp>
        <p:nvSpPr>
          <p:cNvPr id="24" name="직사각형 2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SHomeMail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SHomeMailAdapter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강</a:t>
            </a:r>
            <a:r>
              <a:rPr lang="ko-KR" altLang="en-US" dirty="0" err="1"/>
              <a:t>찬</a:t>
            </a:r>
            <a:endParaRPr lang="en-US" altLang="ko-KR" dirty="0" smtClean="0"/>
          </a:p>
        </p:txBody>
      </p:sp>
      <p:pic>
        <p:nvPicPr>
          <p:cNvPr id="26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65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 smtClean="0"/>
              <a:t>갤 </a:t>
            </a:r>
            <a:r>
              <a:rPr lang="ko-KR" altLang="en-US" sz="2400" b="1" dirty="0" err="1" smtClean="0"/>
              <a:t>러</a:t>
            </a:r>
            <a:r>
              <a:rPr lang="ko-KR" altLang="en-US" sz="2400" b="1" dirty="0" smtClean="0"/>
              <a:t> 리 </a:t>
            </a:r>
            <a:r>
              <a:rPr lang="en-US" altLang="ko-KR" sz="2400" b="1" dirty="0" smtClean="0"/>
              <a:t>– </a:t>
            </a:r>
            <a:r>
              <a:rPr lang="en-US" altLang="ko-KR" sz="2400" b="1" dirty="0" err="1" smtClean="0"/>
              <a:t>GridView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47651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클릭하면 커지기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66975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667250" y="15811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7651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66975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67250" y="34099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47651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66975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67250" y="5200650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7651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66975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67250" y="7007834"/>
            <a:ext cx="1943100" cy="1491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7651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466975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67250" y="8836634"/>
            <a:ext cx="1943100" cy="212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35" name="직사각형 34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36" name="직사각형 35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37" name="직사각형 36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38" name="직사각형 37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9" name="직사각형 38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갤러</a:t>
            </a:r>
            <a:r>
              <a:rPr lang="ko-KR" altLang="en-US" dirty="0">
                <a:solidFill>
                  <a:srgbClr val="FF0000"/>
                </a:solidFill>
              </a:rPr>
              <a:t>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SGalleryGridView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SGalleryData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SGalleryGridAdapter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박현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47992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 smtClean="0"/>
              <a:t>갤 </a:t>
            </a:r>
            <a:r>
              <a:rPr lang="ko-KR" altLang="en-US" sz="2400" b="1" dirty="0" err="1" smtClean="0"/>
              <a:t>러</a:t>
            </a:r>
            <a:r>
              <a:rPr lang="ko-KR" altLang="en-US" sz="2400" b="1" dirty="0" smtClean="0"/>
              <a:t> 리 </a:t>
            </a:r>
            <a:r>
              <a:rPr lang="en-US" altLang="ko-KR" sz="2400" b="1" dirty="0" smtClean="0"/>
              <a:t>– </a:t>
            </a:r>
            <a:r>
              <a:rPr lang="en-US" altLang="ko-KR" sz="2400" b="1" dirty="0" err="1" smtClean="0"/>
              <a:t>SingleView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47650" y="1581150"/>
            <a:ext cx="6457949" cy="709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클릭하면 커지기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35" name="직사각형 34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36" name="직사각형 35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37" name="직사각형 36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38" name="직사각형 37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9" name="직사각형 38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갤러</a:t>
            </a:r>
            <a:r>
              <a:rPr lang="ko-KR" altLang="en-US" dirty="0">
                <a:solidFill>
                  <a:srgbClr val="FF0000"/>
                </a:solidFill>
              </a:rPr>
              <a:t>리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SGallerySingleView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석성</a:t>
            </a:r>
            <a:r>
              <a:rPr lang="ko-KR" altLang="en-US" dirty="0"/>
              <a:t>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786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공    지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공</a:t>
            </a:r>
            <a:r>
              <a:rPr lang="ko-KR" altLang="en-US" dirty="0">
                <a:solidFill>
                  <a:srgbClr val="FF0000"/>
                </a:solidFill>
              </a:rPr>
              <a:t>지</a:t>
            </a:r>
          </a:p>
        </p:txBody>
      </p:sp>
      <p:sp>
        <p:nvSpPr>
          <p:cNvPr id="10" name="직사각형 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12" name="직사각형 1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13" name="직사각형 1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14" name="직사각형 1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23446"/>
            <a:ext cx="3541836" cy="136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SNotice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 : </a:t>
            </a:r>
            <a:r>
              <a:rPr lang="en-US" altLang="ko-KR" dirty="0" err="1" smtClean="0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SNoticeAdapter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석성희</a:t>
            </a:r>
            <a:endParaRPr lang="ko-KR" altLang="en-US" dirty="0"/>
          </a:p>
        </p:txBody>
      </p:sp>
      <p:pic>
        <p:nvPicPr>
          <p:cNvPr id="1026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2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일    정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3850" y="6038849"/>
            <a:ext cx="6324600" cy="280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 시 상세 내용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6" y="1346510"/>
            <a:ext cx="6272213" cy="4501840"/>
          </a:xfrm>
          <a:prstGeom prst="rect">
            <a:avLst/>
          </a:prstGeom>
        </p:spPr>
      </p:pic>
      <p:sp>
        <p:nvSpPr>
          <p:cNvPr id="15" name="직사각형 14">
            <a:hlinkClick r:id="rId4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7" name="직사각형 16">
            <a:hlinkClick r:id="rId5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ko-KR" altLang="en-US" dirty="0">
                <a:solidFill>
                  <a:srgbClr val="FF0000"/>
                </a:solidFill>
              </a:rPr>
              <a:t>정</a:t>
            </a:r>
          </a:p>
        </p:txBody>
      </p:sp>
      <p:sp>
        <p:nvSpPr>
          <p:cNvPr id="18" name="직사각형 17">
            <a:hlinkClick r:id="rId6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19" name="직사각형 18">
            <a:hlinkClick r:id="rId7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0" name="직사각형 19">
            <a:hlinkClick r:id="rId8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1" name="직사각형 20">
            <a:hlinkClick r:id="rId9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23445"/>
            <a:ext cx="3541836" cy="14210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SSchedule</a:t>
            </a:r>
            <a:endParaRPr lang="en-US" altLang="ko-KR" dirty="0" smtClean="0"/>
          </a:p>
          <a:p>
            <a:pPr algn="ctr"/>
            <a:r>
              <a:rPr lang="en-US" altLang="ko-KR" dirty="0"/>
              <a:t>Data : </a:t>
            </a:r>
            <a:r>
              <a:rPr lang="en-US" altLang="ko-KR" dirty="0" err="1" smtClean="0"/>
              <a:t>SScheduleData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SScheduleAdapter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안용찬</a:t>
            </a:r>
            <a:endParaRPr lang="en-US" altLang="ko-KR" dirty="0" smtClean="0"/>
          </a:p>
        </p:txBody>
      </p:sp>
      <p:pic>
        <p:nvPicPr>
          <p:cNvPr id="2050" name="Picture 2" descr="D:\TAOS\Dropbox\스크린샷\스크린샷 2016-11-03 09.34.3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6540500"/>
            <a:ext cx="92964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542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급    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8600" y="8515350"/>
            <a:ext cx="63246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위쪽/아래쪽 화살표 17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0" name="직사각형 19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1" name="직사각형 20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급</a:t>
            </a:r>
            <a:r>
              <a:rPr lang="ko-KR" altLang="en-US" dirty="0">
                <a:solidFill>
                  <a:srgbClr val="FF0000"/>
                </a:solidFill>
              </a:rPr>
              <a:t>식</a:t>
            </a:r>
          </a:p>
        </p:txBody>
      </p:sp>
      <p:sp>
        <p:nvSpPr>
          <p:cNvPr id="22" name="직사각형 21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</a:t>
            </a:r>
            <a:r>
              <a:rPr lang="ko-KR" altLang="en-US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23" name="직사각형 22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4" name="직사각형 23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23446"/>
            <a:ext cx="3541836" cy="1367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SFood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SFoodAdapter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양희석</a:t>
            </a:r>
            <a:endParaRPr lang="ko-KR" altLang="en-US" dirty="0"/>
          </a:p>
        </p:txBody>
      </p:sp>
      <p:pic>
        <p:nvPicPr>
          <p:cNvPr id="26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4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err="1" smtClean="0"/>
              <a:t>취</a:t>
            </a:r>
            <a:r>
              <a:rPr lang="ko-KR" altLang="en-US" sz="2400" b="1" dirty="0" smtClean="0"/>
              <a:t>     업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1450" y="1238249"/>
            <a:ext cx="6534150" cy="6457951"/>
            <a:chOff x="171450" y="1238249"/>
            <a:chExt cx="6534150" cy="64579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0" t="2145" r="2222" b="24416"/>
            <a:stretch/>
          </p:blipFill>
          <p:spPr>
            <a:xfrm>
              <a:off x="171450" y="1238249"/>
              <a:ext cx="6534150" cy="645795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71450" y="7124700"/>
              <a:ext cx="1733550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hlinkClick r:id="rId4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hlinkClick r:id="rId5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hlinkClick r:id="rId6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hlinkClick r:id="rId7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hlinkClick r:id="rId8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3" name="직사각형 22">
            <a:hlinkClick r:id="rId9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4" name="직사각형 23">
            <a:hlinkClick r:id="rId10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5" name="직사각형 24">
            <a:hlinkClick r:id="rId11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6" name="직사각형 25">
            <a:hlinkClick r:id="rId12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7" name="직사각형 26">
            <a:hlinkClick r:id="rId13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3445"/>
            <a:ext cx="3541836" cy="1214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SJob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SJobData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SJobAdapter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강찬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4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합격자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1" name="직사각형 30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합격자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1825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SApplicatInfo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SApplicationInfoAdapter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박현기</a:t>
            </a:r>
            <a:endParaRPr lang="ko-KR" altLang="en-US" dirty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0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err="1" smtClean="0"/>
              <a:t>취업처</a:t>
            </a:r>
            <a:r>
              <a:rPr lang="ko-KR" altLang="en-US" sz="2400" b="1" dirty="0" smtClean="0"/>
              <a:t>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취업처</a:t>
            </a:r>
            <a:r>
              <a:rPr lang="ko-KR" altLang="en-US" dirty="0" smtClean="0">
                <a:solidFill>
                  <a:srgbClr val="FF0000"/>
                </a:solidFill>
              </a:rPr>
              <a:t>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043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SCompanyInfo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SCompanyInfoAdapter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석성희</a:t>
            </a:r>
            <a:endParaRPr lang="ko-KR" altLang="en-US" dirty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6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sz="2400" b="1" dirty="0" smtClean="0"/>
              <a:t>진학 소식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28600" y="139065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8600" y="4914900"/>
            <a:ext cx="6324600" cy="3181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위쪽/아래쪽 화살표 23"/>
          <p:cNvSpPr/>
          <p:nvPr/>
        </p:nvSpPr>
        <p:spPr>
          <a:xfrm>
            <a:off x="5900737" y="2438400"/>
            <a:ext cx="652463" cy="5905500"/>
          </a:xfrm>
          <a:prstGeom prst="up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6" name="직사각형 25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7" name="직사각형 26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8" name="직사각형 27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9" name="직사각형 28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30" name="직사각형 29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1" name="직사각형 30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진학 소식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6"/>
            <a:ext cx="3541836" cy="11957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SEnterSchoolInfo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SEnterSchoolInfoAdapter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안용찬</a:t>
            </a:r>
            <a:endParaRPr lang="ko-KR" altLang="en-US" dirty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94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06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2400" b="1" dirty="0" smtClean="0"/>
              <a:t>Q &amp; A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4781550" y="76200"/>
            <a:ext cx="192405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회원가입    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9048750"/>
            <a:ext cx="685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8600" y="1466850"/>
            <a:ext cx="6324600" cy="662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  시  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hlinkClick r:id="rId3" action="ppaction://hlinksldjump"/>
          </p:cNvPr>
          <p:cNvSpPr/>
          <p:nvPr/>
        </p:nvSpPr>
        <p:spPr>
          <a:xfrm>
            <a:off x="381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17" name="직사각형 16">
            <a:hlinkClick r:id="rId4" action="ppaction://hlinksldjump"/>
          </p:cNvPr>
          <p:cNvSpPr/>
          <p:nvPr/>
        </p:nvSpPr>
        <p:spPr>
          <a:xfrm>
            <a:off x="11239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22" name="직사각형 21">
            <a:hlinkClick r:id="rId5" action="ppaction://hlinksldjump"/>
          </p:cNvPr>
          <p:cNvSpPr/>
          <p:nvPr/>
        </p:nvSpPr>
        <p:spPr>
          <a:xfrm>
            <a:off x="219075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급</a:t>
            </a:r>
            <a:r>
              <a:rPr lang="ko-KR" altLang="en-US" dirty="0">
                <a:solidFill>
                  <a:schemeClr val="tx1"/>
                </a:solidFill>
              </a:rPr>
              <a:t>식</a:t>
            </a:r>
          </a:p>
        </p:txBody>
      </p:sp>
      <p:sp>
        <p:nvSpPr>
          <p:cNvPr id="24" name="직사각형 23">
            <a:hlinkClick r:id="rId6" action="ppaction://hlinksldjump"/>
          </p:cNvPr>
          <p:cNvSpPr/>
          <p:nvPr/>
        </p:nvSpPr>
        <p:spPr>
          <a:xfrm>
            <a:off x="3238500" y="9582150"/>
            <a:ext cx="78105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취</a:t>
            </a:r>
            <a:r>
              <a:rPr lang="ko-KR" altLang="en-US" dirty="0">
                <a:solidFill>
                  <a:srgbClr val="FF0000"/>
                </a:solidFill>
              </a:rPr>
              <a:t>업</a:t>
            </a:r>
          </a:p>
        </p:txBody>
      </p:sp>
      <p:sp>
        <p:nvSpPr>
          <p:cNvPr id="25" name="직사각형 24">
            <a:hlinkClick r:id="rId7" action="ppaction://hlinksldjump"/>
          </p:cNvPr>
          <p:cNvSpPr/>
          <p:nvPr/>
        </p:nvSpPr>
        <p:spPr>
          <a:xfrm>
            <a:off x="4381500" y="9648824"/>
            <a:ext cx="1304925" cy="142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가정통신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26" name="직사각형 25">
            <a:hlinkClick r:id="rId8" action="ppaction://hlinksldjump"/>
          </p:cNvPr>
          <p:cNvSpPr/>
          <p:nvPr/>
        </p:nvSpPr>
        <p:spPr>
          <a:xfrm>
            <a:off x="5943600" y="9582150"/>
            <a:ext cx="9144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갤러</a:t>
            </a:r>
            <a:r>
              <a:rPr lang="ko-KR" altLang="en-US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7" name="직사각형 26">
            <a:hlinkClick r:id="rId9" action="ppaction://hlinksldjump"/>
          </p:cNvPr>
          <p:cNvSpPr/>
          <p:nvPr/>
        </p:nvSpPr>
        <p:spPr>
          <a:xfrm>
            <a:off x="285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합격자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hlinkClick r:id="rId10" action="ppaction://hlinksldjump"/>
          </p:cNvPr>
          <p:cNvSpPr/>
          <p:nvPr/>
        </p:nvSpPr>
        <p:spPr>
          <a:xfrm>
            <a:off x="20002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취업처</a:t>
            </a:r>
            <a:r>
              <a:rPr lang="ko-KR" altLang="en-US" dirty="0" smtClean="0">
                <a:solidFill>
                  <a:schemeClr val="tx1"/>
                </a:solidFill>
              </a:rPr>
              <a:t>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hlinkClick r:id="rId11" action="ppaction://hlinksldjump"/>
          </p:cNvPr>
          <p:cNvSpPr/>
          <p:nvPr/>
        </p:nvSpPr>
        <p:spPr>
          <a:xfrm>
            <a:off x="373380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진학 소식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hlinkClick r:id="rId12" action="ppaction://hlinksldjump"/>
          </p:cNvPr>
          <p:cNvSpPr/>
          <p:nvPr/>
        </p:nvSpPr>
        <p:spPr>
          <a:xfrm>
            <a:off x="5238750" y="8458200"/>
            <a:ext cx="15049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Q&amp;A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3445"/>
            <a:ext cx="3541836" cy="12752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ActivityName</a:t>
            </a:r>
            <a:r>
              <a:rPr lang="en-US" altLang="ko-KR" dirty="0" smtClean="0"/>
              <a:t> : SQNA</a:t>
            </a:r>
          </a:p>
          <a:p>
            <a:pPr algn="ctr"/>
            <a:r>
              <a:rPr lang="en-US" altLang="ko-KR" dirty="0" err="1" smtClean="0"/>
              <a:t>DataType</a:t>
            </a:r>
            <a:r>
              <a:rPr lang="en-US" altLang="ko-KR" dirty="0" smtClean="0"/>
              <a:t> : </a:t>
            </a:r>
            <a:r>
              <a:rPr lang="en-US" altLang="ko-KR" dirty="0" err="1"/>
              <a:t>SNoticeData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Adapter : </a:t>
            </a:r>
            <a:r>
              <a:rPr lang="en-US" altLang="ko-KR" dirty="0" err="1" smtClean="0"/>
              <a:t>SQNAAdapter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양희석</a:t>
            </a:r>
            <a:endParaRPr lang="en-US" altLang="ko-KR" dirty="0" smtClean="0"/>
          </a:p>
        </p:txBody>
      </p:sp>
      <p:pic>
        <p:nvPicPr>
          <p:cNvPr id="19" name="Picture 2" descr="D:\TAOS\Dropbox\스크린샷\스크린샷 2016-11-03 09.19.28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225" y="6654800"/>
            <a:ext cx="91821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6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352</Words>
  <Application>Microsoft Macintosh PowerPoint</Application>
  <PresentationFormat>A4 Paper (210x297 mm)</PresentationFormat>
  <Paragraphs>283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정호 신</cp:lastModifiedBy>
  <cp:revision>32</cp:revision>
  <dcterms:created xsi:type="dcterms:W3CDTF">2016-07-26T01:25:56Z</dcterms:created>
  <dcterms:modified xsi:type="dcterms:W3CDTF">2016-12-14T05:06:38Z</dcterms:modified>
</cp:coreProperties>
</file>