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6858000" cy="9144000" type="screen4x3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2434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0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8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9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7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5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4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5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56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1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04CB-C01F-4F60-A519-F98945732554}" type="datetimeFigureOut">
              <a:rPr lang="ko-KR" altLang="en-US" smtClean="0"/>
              <a:t>2013-10-29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0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ollab.lge.com/main/download/attachments/171282128/image2013-10-22+15%3A52%3A42.png?version=1&amp;modificationDate=1382424762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1387201"/>
            <a:ext cx="5608839" cy="347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8640" y="323528"/>
            <a:ext cx="407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State Transition Diagram on Bidder</a:t>
            </a:r>
            <a:endParaRPr lang="ko-KR" altLang="en-US" b="1" dirty="0"/>
          </a:p>
        </p:txBody>
      </p:sp>
      <p:sp>
        <p:nvSpPr>
          <p:cNvPr id="6" name="이등변 삼각형 5"/>
          <p:cNvSpPr/>
          <p:nvPr/>
        </p:nvSpPr>
        <p:spPr>
          <a:xfrm>
            <a:off x="476672" y="859995"/>
            <a:ext cx="5976664" cy="2160240"/>
          </a:xfrm>
          <a:prstGeom prst="triangle">
            <a:avLst>
              <a:gd name="adj" fmla="val 5038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88640" y="5066764"/>
            <a:ext cx="564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Message Flow While 2</a:t>
            </a:r>
            <a:r>
              <a:rPr lang="en-US" altLang="ko-KR" b="1" baseline="30000" dirty="0" smtClean="0"/>
              <a:t>nd</a:t>
            </a:r>
            <a:r>
              <a:rPr lang="en-US" altLang="ko-KR" b="1" dirty="0" smtClean="0"/>
              <a:t> End-to-End Test Running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836712" y="5743873"/>
            <a:ext cx="1224136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Auction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Sniper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7152" y="5743873"/>
            <a:ext cx="1224136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FakeAuction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House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구름 13"/>
          <p:cNvSpPr/>
          <p:nvPr/>
        </p:nvSpPr>
        <p:spPr>
          <a:xfrm>
            <a:off x="2636912" y="5815881"/>
            <a:ext cx="1656184" cy="1512168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XMPP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060848" y="6031905"/>
            <a:ext cx="27363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060848" y="6391945"/>
            <a:ext cx="273630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060848" y="6751985"/>
            <a:ext cx="27363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060848" y="7112025"/>
            <a:ext cx="273630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5064" y="5724128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JOIN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19884" y="6444208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BID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44950" y="6084168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PRICE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44950" y="6804248"/>
            <a:ext cx="723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CLOSE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0648" y="7568460"/>
            <a:ext cx="63334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/>
              <a:t>JOIN: </a:t>
            </a:r>
            <a:r>
              <a:rPr lang="en-US" altLang="ko-KR" sz="1100" b="1" dirty="0" err="1" smtClean="0"/>
              <a:t>SOLVersion</a:t>
            </a:r>
            <a:r>
              <a:rPr lang="en-US" altLang="ko-KR" sz="1100" b="1" dirty="0" smtClean="0"/>
              <a:t>: 1.1; Command: JOIN;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PRICE: </a:t>
            </a:r>
            <a:r>
              <a:rPr lang="en-US" altLang="ko-KR" sz="1100" b="1" dirty="0" err="1" smtClean="0"/>
              <a:t>SOLVersion</a:t>
            </a:r>
            <a:r>
              <a:rPr lang="en-US" altLang="ko-KR" sz="1100" b="1" dirty="0" smtClean="0"/>
              <a:t>: 1.1; Event: PRICE; </a:t>
            </a:r>
            <a:r>
              <a:rPr lang="en-US" altLang="ko-KR" sz="1100" b="1" dirty="0" err="1" smtClean="0"/>
              <a:t>CurrentPrice</a:t>
            </a:r>
            <a:r>
              <a:rPr lang="en-US" altLang="ko-KR" sz="1100" b="1" dirty="0" smtClean="0"/>
              <a:t>: 192; Increment: 7; Bidder: Someone else;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BID: </a:t>
            </a:r>
            <a:r>
              <a:rPr lang="en-US" altLang="ko-KR" sz="1100" b="1" dirty="0" err="1" smtClean="0"/>
              <a:t>SOLVersion</a:t>
            </a:r>
            <a:r>
              <a:rPr lang="en-US" altLang="ko-KR" sz="1100" b="1" dirty="0" smtClean="0"/>
              <a:t>: 1.1; Command: BID; Price: 199;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CLOSE: </a:t>
            </a:r>
            <a:r>
              <a:rPr lang="en-US" altLang="ko-KR" sz="1100" b="1" dirty="0" err="1" smtClean="0"/>
              <a:t>SOLVersion</a:t>
            </a:r>
            <a:r>
              <a:rPr lang="en-US" altLang="ko-KR" sz="1100" b="1" dirty="0" smtClean="0"/>
              <a:t>: 1.1; Event: CLOSE;</a:t>
            </a:r>
          </a:p>
        </p:txBody>
      </p:sp>
    </p:spTree>
    <p:extLst>
      <p:ext uri="{BB962C8B-B14F-4D97-AF65-F5344CB8AC3E}">
        <p14:creationId xmlns:p14="http://schemas.microsoft.com/office/powerpoint/2010/main" val="33754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40" y="323528"/>
            <a:ext cx="246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Single Responsibility</a:t>
            </a:r>
            <a:endParaRPr lang="ko-KR" altLang="en-US" b="1" dirty="0"/>
          </a:p>
        </p:txBody>
      </p:sp>
      <p:sp>
        <p:nvSpPr>
          <p:cNvPr id="5" name="타원 4"/>
          <p:cNvSpPr/>
          <p:nvPr/>
        </p:nvSpPr>
        <p:spPr>
          <a:xfrm>
            <a:off x="986641" y="1474597"/>
            <a:ext cx="1584176" cy="12241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Message from Auction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191595" y="1969473"/>
            <a:ext cx="1355129" cy="4504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Anonymous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077072" y="1474597"/>
            <a:ext cx="1584176" cy="1224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MainActivity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5" idx="6"/>
          </p:cNvCxnSpPr>
          <p:nvPr/>
        </p:nvCxnSpPr>
        <p:spPr>
          <a:xfrm>
            <a:off x="2570817" y="2086665"/>
            <a:ext cx="786175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7" idx="2"/>
          </p:cNvCxnSpPr>
          <p:nvPr/>
        </p:nvCxnSpPr>
        <p:spPr>
          <a:xfrm flipV="1">
            <a:off x="3364338" y="2086665"/>
            <a:ext cx="712734" cy="839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482585" y="2914757"/>
            <a:ext cx="1584176" cy="12241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Message from Auction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636912" y="2915816"/>
            <a:ext cx="1584176" cy="1224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Auction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Translator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stCxn id="17" idx="6"/>
          </p:cNvCxnSpPr>
          <p:nvPr/>
        </p:nvCxnSpPr>
        <p:spPr>
          <a:xfrm>
            <a:off x="2066761" y="3526825"/>
            <a:ext cx="28211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19" idx="2"/>
          </p:cNvCxnSpPr>
          <p:nvPr/>
        </p:nvCxnSpPr>
        <p:spPr>
          <a:xfrm flipV="1">
            <a:off x="2348880" y="3527884"/>
            <a:ext cx="288032" cy="1059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797152" y="2902400"/>
            <a:ext cx="1584176" cy="1224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MainActivity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>
            <a:stCxn id="19" idx="6"/>
          </p:cNvCxnSpPr>
          <p:nvPr/>
        </p:nvCxnSpPr>
        <p:spPr>
          <a:xfrm flipV="1">
            <a:off x="4221088" y="3525766"/>
            <a:ext cx="288032" cy="211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27" idx="2"/>
          </p:cNvCxnSpPr>
          <p:nvPr/>
        </p:nvCxnSpPr>
        <p:spPr>
          <a:xfrm flipV="1">
            <a:off x="4509120" y="3514468"/>
            <a:ext cx="288032" cy="1059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24944" y="1619774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Message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1963132" y="3021490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Message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4190769" y="3059934"/>
            <a:ext cx="6783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Event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283091" y="899592"/>
            <a:ext cx="4226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Who is responsible for message translator?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83091" y="4593486"/>
            <a:ext cx="3395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Too many works in </a:t>
            </a:r>
            <a:r>
              <a:rPr lang="en-US" altLang="ko-KR" sz="1600" dirty="0" err="1" smtClean="0"/>
              <a:t>MainActivity</a:t>
            </a:r>
            <a:r>
              <a:rPr lang="en-US" altLang="ko-KR" sz="1600" dirty="0" smtClean="0"/>
              <a:t>?</a:t>
            </a:r>
          </a:p>
          <a:p>
            <a:r>
              <a:rPr lang="en-US" altLang="ko-KR" sz="1600" dirty="0" smtClean="0"/>
              <a:t>Event handling vs. Status handling</a:t>
            </a:r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476672" y="5579053"/>
            <a:ext cx="1584176" cy="12241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Message from Auction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630999" y="5580112"/>
            <a:ext cx="1584176" cy="1224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Auction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Translator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24" idx="6"/>
          </p:cNvCxnSpPr>
          <p:nvPr/>
        </p:nvCxnSpPr>
        <p:spPr>
          <a:xfrm>
            <a:off x="2060848" y="6191121"/>
            <a:ext cx="28211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25" idx="2"/>
          </p:cNvCxnSpPr>
          <p:nvPr/>
        </p:nvCxnSpPr>
        <p:spPr>
          <a:xfrm flipV="1">
            <a:off x="2342967" y="6192180"/>
            <a:ext cx="288032" cy="1059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4791239" y="5566696"/>
            <a:ext cx="1584176" cy="1224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MainActivity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>
            <a:stCxn id="25" idx="6"/>
          </p:cNvCxnSpPr>
          <p:nvPr/>
        </p:nvCxnSpPr>
        <p:spPr>
          <a:xfrm flipV="1">
            <a:off x="4215175" y="6190062"/>
            <a:ext cx="288032" cy="211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33" idx="2"/>
          </p:cNvCxnSpPr>
          <p:nvPr/>
        </p:nvCxnSpPr>
        <p:spPr>
          <a:xfrm flipV="1">
            <a:off x="4503207" y="6178764"/>
            <a:ext cx="288032" cy="1059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57219" y="5685786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Message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4184856" y="5724230"/>
            <a:ext cx="6783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Event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-27384" y="7236296"/>
            <a:ext cx="1378255" cy="792088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Message from Auction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818416" y="7234178"/>
            <a:ext cx="1378255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Auction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Translator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670063" y="7236296"/>
            <a:ext cx="1378255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Auction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Sniper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37904" y="7234178"/>
            <a:ext cx="1378255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Activity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stCxn id="38" idx="6"/>
          </p:cNvCxnSpPr>
          <p:nvPr/>
        </p:nvCxnSpPr>
        <p:spPr>
          <a:xfrm flipV="1">
            <a:off x="1350871" y="7630222"/>
            <a:ext cx="271450" cy="211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8" idx="6"/>
            <a:endCxn id="39" idx="2"/>
          </p:cNvCxnSpPr>
          <p:nvPr/>
        </p:nvCxnSpPr>
        <p:spPr>
          <a:xfrm flipV="1">
            <a:off x="1350871" y="7630222"/>
            <a:ext cx="467545" cy="2118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98960" y="7128864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Message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cxnSp>
        <p:nvCxnSpPr>
          <p:cNvPr id="45" name="직선 연결선 44"/>
          <p:cNvCxnSpPr>
            <a:stCxn id="39" idx="6"/>
          </p:cNvCxnSpPr>
          <p:nvPr/>
        </p:nvCxnSpPr>
        <p:spPr>
          <a:xfrm>
            <a:off x="3196671" y="7630222"/>
            <a:ext cx="284122" cy="4127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9" idx="6"/>
            <a:endCxn id="40" idx="2"/>
          </p:cNvCxnSpPr>
          <p:nvPr/>
        </p:nvCxnSpPr>
        <p:spPr>
          <a:xfrm>
            <a:off x="3196671" y="7630222"/>
            <a:ext cx="473392" cy="2118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43323" y="6948264"/>
            <a:ext cx="7457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Auction</a:t>
            </a:r>
          </a:p>
          <a:p>
            <a:pPr algn="ctr"/>
            <a:r>
              <a:rPr lang="en-US" altLang="ko-KR" sz="1100" dirty="0" smtClean="0"/>
              <a:t>Message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cxnSp>
        <p:nvCxnSpPr>
          <p:cNvPr id="48" name="직선 연결선 47"/>
          <p:cNvCxnSpPr>
            <a:stCxn id="40" idx="6"/>
          </p:cNvCxnSpPr>
          <p:nvPr/>
        </p:nvCxnSpPr>
        <p:spPr>
          <a:xfrm>
            <a:off x="5048318" y="7632340"/>
            <a:ext cx="300316" cy="613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0" idx="6"/>
            <a:endCxn id="41" idx="2"/>
          </p:cNvCxnSpPr>
          <p:nvPr/>
        </p:nvCxnSpPr>
        <p:spPr>
          <a:xfrm flipV="1">
            <a:off x="5048318" y="7630222"/>
            <a:ext cx="489586" cy="2118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41168" y="6996172"/>
            <a:ext cx="6783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Sniper</a:t>
            </a:r>
          </a:p>
          <a:p>
            <a:pPr algn="ctr"/>
            <a:r>
              <a:rPr lang="en-US" altLang="ko-KR" sz="1100" dirty="0" smtClean="0"/>
              <a:t>Status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725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640" y="323528"/>
            <a:ext cx="246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Single Responsibility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091" y="1106905"/>
            <a:ext cx="5936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Is it proper that </a:t>
            </a:r>
            <a:r>
              <a:rPr lang="en-US" altLang="ko-KR" sz="1600" dirty="0" err="1" smtClean="0"/>
              <a:t>AuctionSniper</a:t>
            </a:r>
            <a:r>
              <a:rPr lang="en-US" altLang="ko-KR" sz="1600" dirty="0" smtClean="0"/>
              <a:t> has network related methods?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-58159" y="1835696"/>
            <a:ext cx="1378255" cy="792088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Message from Auction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787641" y="1833578"/>
            <a:ext cx="1378255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Auction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Translator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639288" y="1835696"/>
            <a:ext cx="1378255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Auction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Sniper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07129" y="1833578"/>
            <a:ext cx="1378255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Activity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7" idx="6"/>
          </p:cNvCxnSpPr>
          <p:nvPr/>
        </p:nvCxnSpPr>
        <p:spPr>
          <a:xfrm flipV="1">
            <a:off x="1320096" y="2229622"/>
            <a:ext cx="271450" cy="211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8" idx="2"/>
          </p:cNvCxnSpPr>
          <p:nvPr/>
        </p:nvCxnSpPr>
        <p:spPr>
          <a:xfrm flipV="1">
            <a:off x="1591546" y="2229622"/>
            <a:ext cx="196095" cy="8254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68185" y="1728264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Message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cxnSp>
        <p:nvCxnSpPr>
          <p:cNvPr id="14" name="직선 연결선 13"/>
          <p:cNvCxnSpPr>
            <a:stCxn id="8" idx="6"/>
          </p:cNvCxnSpPr>
          <p:nvPr/>
        </p:nvCxnSpPr>
        <p:spPr>
          <a:xfrm>
            <a:off x="3165896" y="2229622"/>
            <a:ext cx="284122" cy="4127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9" idx="2"/>
          </p:cNvCxnSpPr>
          <p:nvPr/>
        </p:nvCxnSpPr>
        <p:spPr>
          <a:xfrm flipV="1">
            <a:off x="3450018" y="2231740"/>
            <a:ext cx="189270" cy="6136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12548" y="1547664"/>
            <a:ext cx="7457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Auction</a:t>
            </a:r>
          </a:p>
          <a:p>
            <a:pPr algn="ctr"/>
            <a:r>
              <a:rPr lang="en-US" altLang="ko-KR" sz="1100" dirty="0" smtClean="0"/>
              <a:t>Message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cxnSp>
        <p:nvCxnSpPr>
          <p:cNvPr id="17" name="직선 연결선 16"/>
          <p:cNvCxnSpPr>
            <a:stCxn id="9" idx="6"/>
          </p:cNvCxnSpPr>
          <p:nvPr/>
        </p:nvCxnSpPr>
        <p:spPr>
          <a:xfrm>
            <a:off x="5017543" y="2231740"/>
            <a:ext cx="300316" cy="613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endCxn id="10" idx="2"/>
          </p:cNvCxnSpPr>
          <p:nvPr/>
        </p:nvCxnSpPr>
        <p:spPr>
          <a:xfrm flipV="1">
            <a:off x="5317859" y="2229622"/>
            <a:ext cx="189270" cy="8254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10393" y="1595572"/>
            <a:ext cx="6783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Sniper</a:t>
            </a:r>
          </a:p>
          <a:p>
            <a:pPr algn="ctr"/>
            <a:r>
              <a:rPr lang="en-US" altLang="ko-KR" sz="1100" dirty="0" smtClean="0"/>
              <a:t>Status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sp>
        <p:nvSpPr>
          <p:cNvPr id="20" name="타원 19"/>
          <p:cNvSpPr/>
          <p:nvPr/>
        </p:nvSpPr>
        <p:spPr>
          <a:xfrm>
            <a:off x="-58159" y="3131840"/>
            <a:ext cx="1378255" cy="792088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Message from Auction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787641" y="3129722"/>
            <a:ext cx="1378255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Auction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Translator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639288" y="3131840"/>
            <a:ext cx="1378255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Auction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Sniper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507129" y="3129722"/>
            <a:ext cx="1378255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Activity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20" idx="6"/>
          </p:cNvCxnSpPr>
          <p:nvPr/>
        </p:nvCxnSpPr>
        <p:spPr>
          <a:xfrm flipV="1">
            <a:off x="1320096" y="3525766"/>
            <a:ext cx="271450" cy="211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21" idx="2"/>
          </p:cNvCxnSpPr>
          <p:nvPr/>
        </p:nvCxnSpPr>
        <p:spPr>
          <a:xfrm flipV="1">
            <a:off x="1600200" y="3525766"/>
            <a:ext cx="187441" cy="4834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8185" y="3024408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Message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cxnSp>
        <p:nvCxnSpPr>
          <p:cNvPr id="27" name="직선 연결선 26"/>
          <p:cNvCxnSpPr>
            <a:stCxn id="21" idx="6"/>
          </p:cNvCxnSpPr>
          <p:nvPr/>
        </p:nvCxnSpPr>
        <p:spPr>
          <a:xfrm>
            <a:off x="3165896" y="3525766"/>
            <a:ext cx="284122" cy="4127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22" idx="2"/>
          </p:cNvCxnSpPr>
          <p:nvPr/>
        </p:nvCxnSpPr>
        <p:spPr>
          <a:xfrm flipV="1">
            <a:off x="3450018" y="3527884"/>
            <a:ext cx="189270" cy="6136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12548" y="2843808"/>
            <a:ext cx="7457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Auction</a:t>
            </a:r>
          </a:p>
          <a:p>
            <a:pPr algn="ctr"/>
            <a:r>
              <a:rPr lang="en-US" altLang="ko-KR" sz="1100" dirty="0" smtClean="0"/>
              <a:t>Message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cxnSp>
        <p:nvCxnSpPr>
          <p:cNvPr id="30" name="직선 연결선 29"/>
          <p:cNvCxnSpPr>
            <a:stCxn id="22" idx="6"/>
          </p:cNvCxnSpPr>
          <p:nvPr/>
        </p:nvCxnSpPr>
        <p:spPr>
          <a:xfrm>
            <a:off x="5017543" y="3527884"/>
            <a:ext cx="300316" cy="613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10393" y="2891716"/>
            <a:ext cx="6783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Sniper</a:t>
            </a:r>
          </a:p>
          <a:p>
            <a:pPr algn="ctr"/>
            <a:r>
              <a:rPr lang="en-US" altLang="ko-KR" sz="1100" dirty="0" smtClean="0"/>
              <a:t>Status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cxnSp>
        <p:nvCxnSpPr>
          <p:cNvPr id="34" name="구부러진 연결선 33"/>
          <p:cNvCxnSpPr>
            <a:stCxn id="22" idx="4"/>
          </p:cNvCxnSpPr>
          <p:nvPr/>
        </p:nvCxnSpPr>
        <p:spPr>
          <a:xfrm rot="5400000">
            <a:off x="3695820" y="3867396"/>
            <a:ext cx="576064" cy="68912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1787641" y="4139952"/>
            <a:ext cx="1378255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Auction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Manager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>
            <a:stCxn id="37" idx="6"/>
          </p:cNvCxnSpPr>
          <p:nvPr/>
        </p:nvCxnSpPr>
        <p:spPr>
          <a:xfrm flipV="1">
            <a:off x="3165896" y="4503420"/>
            <a:ext cx="447889" cy="3257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endCxn id="23" idx="2"/>
          </p:cNvCxnSpPr>
          <p:nvPr/>
        </p:nvCxnSpPr>
        <p:spPr>
          <a:xfrm flipV="1">
            <a:off x="5328920" y="3525766"/>
            <a:ext cx="178209" cy="9914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197</Words>
  <Application>Microsoft Office PowerPoint</Application>
  <PresentationFormat>화면 슬라이드 쇼(4:3)</PresentationFormat>
  <Paragraphs>96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</cp:revision>
  <cp:lastPrinted>2013-10-23T00:03:30Z</cp:lastPrinted>
  <dcterms:created xsi:type="dcterms:W3CDTF">2013-10-22T23:42:03Z</dcterms:created>
  <dcterms:modified xsi:type="dcterms:W3CDTF">2013-10-29T09:06:05Z</dcterms:modified>
</cp:coreProperties>
</file>