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506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387201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916832" y="1619672"/>
            <a:ext cx="1008112" cy="8640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18632" y="3049974"/>
            <a:ext cx="0" cy="101797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288544" y="4233460"/>
            <a:ext cx="23163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7312" y="395536"/>
            <a:ext cx="582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Message Flow While 3</a:t>
            </a:r>
            <a:r>
              <a:rPr lang="en-US" altLang="ko-KR" b="1" baseline="30000" dirty="0" smtClean="0"/>
              <a:t>rd</a:t>
            </a:r>
            <a:r>
              <a:rPr lang="en-US" altLang="ko-KR" b="1" dirty="0" smtClean="0"/>
              <a:t> End-to-End Test Running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885384" y="1207369"/>
            <a:ext cx="1224136" cy="221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Sniper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5824" y="1207369"/>
            <a:ext cx="1224136" cy="221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FakeAuction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House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2685584" y="1403648"/>
            <a:ext cx="1656184" cy="2140497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XMPP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09520" y="1495401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109520" y="1855441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09520" y="2215481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09520" y="3059832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53736" y="1187624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JOIN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8556" y="190770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BID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3622" y="154766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PRICE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93622" y="2752055"/>
            <a:ext cx="72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CLOSE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9320" y="3824044"/>
            <a:ext cx="633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JOIN: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JOIN;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PRICE: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PRICE; </a:t>
            </a:r>
            <a:r>
              <a:rPr lang="en-US" altLang="ko-KR" sz="1100" b="1" dirty="0" err="1" smtClean="0"/>
              <a:t>CurrentPrice</a:t>
            </a:r>
            <a:r>
              <a:rPr lang="en-US" altLang="ko-KR" sz="1100" b="1" dirty="0" smtClean="0"/>
              <a:t>: 192; Increment: 7; Bidder: Someone else;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BID: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BID; Price: 199;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CLOSE: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CLOSE;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112536" y="2627784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6872" y="232000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PRICE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312" y="39553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Essential Use Case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04664" y="1475656"/>
            <a:ext cx="60486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29000" y="1475656"/>
            <a:ext cx="0" cy="6552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0728" y="11063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Auction House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05064" y="110632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Auction Sniper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4664" y="174498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Start selling item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2892" y="2114319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Join auction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664" y="3347864"/>
            <a:ext cx="297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Report current price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(bidder: someone else)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2892" y="4483149"/>
            <a:ext cx="295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Bid higher than others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664" y="5037147"/>
            <a:ext cx="269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Report current price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(bidder: sniper)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5471" y="2483768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Status updated to joining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664" y="2996406"/>
            <a:ext cx="27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Join command received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2476" y="4113817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Status updated to bidding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3106" y="4667815"/>
            <a:ext cx="27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Bid command received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4664" y="636654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Announce close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892" y="67717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Close bidding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65471" y="5858852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Status updated to winning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5471" y="715499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Status updated to won</a:t>
            </a:r>
          </a:p>
        </p:txBody>
      </p:sp>
    </p:spTree>
    <p:extLst>
      <p:ext uri="{BB962C8B-B14F-4D97-AF65-F5344CB8AC3E}">
        <p14:creationId xmlns:p14="http://schemas.microsoft.com/office/powerpoint/2010/main" val="16429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154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cp:lastPrinted>2013-10-23T00:03:30Z</cp:lastPrinted>
  <dcterms:created xsi:type="dcterms:W3CDTF">2013-10-22T23:42:03Z</dcterms:created>
  <dcterms:modified xsi:type="dcterms:W3CDTF">2013-11-23T04:41:08Z</dcterms:modified>
</cp:coreProperties>
</file>