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6858000" cy="9144000" type="screen4x3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2482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0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8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9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7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5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2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4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5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56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1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04CB-C01F-4F60-A519-F98945732554}" type="datetimeFigureOut">
              <a:rPr lang="ko-KR" altLang="en-US" smtClean="0"/>
              <a:t>2013-10-27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0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4644272" y="5724128"/>
            <a:ext cx="0" cy="30243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collab.lge.com/main/download/attachments/171282128/image2013-10-22+15%3A52%3A42.png?version=1&amp;modificationDate=1382424762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1043608"/>
            <a:ext cx="5608839" cy="347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8640" y="323528"/>
            <a:ext cx="407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State Transition Diagram on Bidder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0677" y="4736879"/>
            <a:ext cx="22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Test Infrastructure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116632" y="6673387"/>
            <a:ext cx="1656184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24166" y="5917910"/>
            <a:ext cx="1656184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Sniper</a:t>
            </a:r>
            <a:r>
              <a:rPr lang="en-US" altLang="ko-KR" dirty="0" err="1" smtClean="0">
                <a:solidFill>
                  <a:schemeClr val="tx1"/>
                </a:solidFill>
              </a:rPr>
              <a:t>Runner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24166" y="7544391"/>
            <a:ext cx="1656184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FakeAuction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House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57192" y="5913127"/>
            <a:ext cx="1656184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Auction Sniper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구름 3"/>
          <p:cNvSpPr/>
          <p:nvPr/>
        </p:nvSpPr>
        <p:spPr>
          <a:xfrm>
            <a:off x="4293096" y="7430750"/>
            <a:ext cx="2088232" cy="108012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XMPP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3" idx="3"/>
            <a:endCxn id="7" idx="1"/>
          </p:cNvCxnSpPr>
          <p:nvPr/>
        </p:nvCxnSpPr>
        <p:spPr>
          <a:xfrm flipV="1">
            <a:off x="1772816" y="6349958"/>
            <a:ext cx="451350" cy="7554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" idx="3"/>
            <a:endCxn id="8" idx="1"/>
          </p:cNvCxnSpPr>
          <p:nvPr/>
        </p:nvCxnSpPr>
        <p:spPr>
          <a:xfrm>
            <a:off x="1772816" y="7105435"/>
            <a:ext cx="451350" cy="8710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3"/>
            <a:endCxn id="9" idx="1"/>
          </p:cNvCxnSpPr>
          <p:nvPr/>
        </p:nvCxnSpPr>
        <p:spPr>
          <a:xfrm flipV="1">
            <a:off x="3880350" y="6345175"/>
            <a:ext cx="1276842" cy="47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3"/>
            <a:endCxn id="4" idx="2"/>
          </p:cNvCxnSpPr>
          <p:nvPr/>
        </p:nvCxnSpPr>
        <p:spPr>
          <a:xfrm flipV="1">
            <a:off x="3880350" y="7970810"/>
            <a:ext cx="419223" cy="562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3"/>
            <a:endCxn id="9" idx="2"/>
          </p:cNvCxnSpPr>
          <p:nvPr/>
        </p:nvCxnSpPr>
        <p:spPr>
          <a:xfrm flipV="1">
            <a:off x="5337212" y="6777223"/>
            <a:ext cx="648072" cy="7152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03937" y="5488359"/>
            <a:ext cx="175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Test Infrastructure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012114" y="5488359"/>
            <a:ext cx="1801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Application to Test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754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640" y="323528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XMPP API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8640" y="971600"/>
            <a:ext cx="1967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Connect and Disconnect</a:t>
            </a:r>
            <a:endParaRPr lang="ko-KR" altLang="en-US" sz="1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1187624"/>
            <a:ext cx="63817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88640" y="3646929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Incoming chat</a:t>
            </a:r>
            <a:endParaRPr lang="ko-KR" altLang="en-US" sz="12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"/>
          <a:stretch/>
        </p:blipFill>
        <p:spPr bwMode="auto">
          <a:xfrm>
            <a:off x="332656" y="3899520"/>
            <a:ext cx="543607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6444208"/>
            <a:ext cx="6628259" cy="217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6613" y="609520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Chat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802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27</Words>
  <Application>Microsoft Office PowerPoint</Application>
  <PresentationFormat>화면 슬라이드 쇼(4:3)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cp:lastPrinted>2013-10-23T00:03:30Z</cp:lastPrinted>
  <dcterms:created xsi:type="dcterms:W3CDTF">2013-10-22T23:42:03Z</dcterms:created>
  <dcterms:modified xsi:type="dcterms:W3CDTF">2013-10-27T00:57:13Z</dcterms:modified>
</cp:coreProperties>
</file>