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6858000" cy="9144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573" y="-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0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8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7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5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6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41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04CB-C01F-4F60-A519-F98945732554}" type="datetimeFigureOut">
              <a:rPr lang="ko-KR" altLang="en-US" smtClean="0"/>
              <a:t>2013-10-28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1CD9-D879-4BEF-B34F-6E1E2F2E9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llab.lge.com/main/download/attachments/171282128/image2013-10-22+15%3A52%3A42.png?version=1&amp;modificationDate=138242476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1387201"/>
            <a:ext cx="5608839" cy="34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40" y="323528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State Transition Diagram on Bidder</a:t>
            </a:r>
            <a:endParaRPr lang="ko-KR" altLang="en-US" b="1" dirty="0"/>
          </a:p>
        </p:txBody>
      </p:sp>
      <p:sp>
        <p:nvSpPr>
          <p:cNvPr id="6" name="이등변 삼각형 5"/>
          <p:cNvSpPr/>
          <p:nvPr/>
        </p:nvSpPr>
        <p:spPr>
          <a:xfrm>
            <a:off x="476672" y="859995"/>
            <a:ext cx="5976664" cy="2160240"/>
          </a:xfrm>
          <a:prstGeom prst="triangle">
            <a:avLst>
              <a:gd name="adj" fmla="val 5038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8640" y="5066764"/>
            <a:ext cx="564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Message Flow While 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End-to-End Test Running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836712" y="5743873"/>
            <a:ext cx="122413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Sniper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7152" y="5743873"/>
            <a:ext cx="1224136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FakeAuction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House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구름 13"/>
          <p:cNvSpPr/>
          <p:nvPr/>
        </p:nvSpPr>
        <p:spPr>
          <a:xfrm>
            <a:off x="2636912" y="5815881"/>
            <a:ext cx="1656184" cy="1512168"/>
          </a:xfrm>
          <a:prstGeom prst="cloud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XMPP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60848" y="603190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060848" y="639194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060848" y="675198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060848" y="7112025"/>
            <a:ext cx="27363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5064" y="5724128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JOIN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19884" y="644420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BID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44950" y="608416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PRICE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950" y="6804248"/>
            <a:ext cx="723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7030A0"/>
                </a:solidFill>
              </a:rPr>
              <a:t>CLOSE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0648" y="7568460"/>
            <a:ext cx="6333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JOIN: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Command: JOIN;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PRICE: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Event: PRICE; </a:t>
            </a:r>
            <a:r>
              <a:rPr lang="en-US" altLang="ko-KR" sz="1100" b="1" dirty="0" err="1" smtClean="0"/>
              <a:t>CurrentPrice</a:t>
            </a:r>
            <a:r>
              <a:rPr lang="en-US" altLang="ko-KR" sz="1100" b="1" dirty="0" smtClean="0"/>
              <a:t>: 192; Increment: 7; Bidder: Someone else;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BID: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Command: BID; Price: 199;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CLOSE: </a:t>
            </a:r>
            <a:r>
              <a:rPr lang="en-US" altLang="ko-KR" sz="1100" b="1" dirty="0" err="1" smtClean="0"/>
              <a:t>SOLVersion</a:t>
            </a:r>
            <a:r>
              <a:rPr lang="en-US" altLang="ko-KR" sz="1100" b="1" dirty="0" smtClean="0"/>
              <a:t>: 1.1; Event: CLOSE;</a:t>
            </a:r>
          </a:p>
        </p:txBody>
      </p:sp>
    </p:spTree>
    <p:extLst>
      <p:ext uri="{BB962C8B-B14F-4D97-AF65-F5344CB8AC3E}">
        <p14:creationId xmlns:p14="http://schemas.microsoft.com/office/powerpoint/2010/main" val="33754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40" y="323528"/>
            <a:ext cx="24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Single Responsibility</a:t>
            </a:r>
            <a:endParaRPr lang="ko-KR" altLang="en-US" b="1" dirty="0"/>
          </a:p>
        </p:txBody>
      </p:sp>
      <p:sp>
        <p:nvSpPr>
          <p:cNvPr id="5" name="타원 4"/>
          <p:cNvSpPr/>
          <p:nvPr/>
        </p:nvSpPr>
        <p:spPr>
          <a:xfrm>
            <a:off x="986641" y="1043608"/>
            <a:ext cx="1584176" cy="12241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91595" y="1538484"/>
            <a:ext cx="1355129" cy="450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Anonymous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77072" y="1043608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tx1"/>
                </a:solidFill>
              </a:rPr>
              <a:t>MainActivity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5" idx="6"/>
          </p:cNvCxnSpPr>
          <p:nvPr/>
        </p:nvCxnSpPr>
        <p:spPr>
          <a:xfrm>
            <a:off x="2570817" y="1655676"/>
            <a:ext cx="786175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endCxn id="7" idx="2"/>
          </p:cNvCxnSpPr>
          <p:nvPr/>
        </p:nvCxnSpPr>
        <p:spPr>
          <a:xfrm flipV="1">
            <a:off x="3364338" y="1655676"/>
            <a:ext cx="712734" cy="83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82585" y="2483768"/>
            <a:ext cx="1584176" cy="122413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 from Auction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636912" y="2484827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Auction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Message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Translator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>
            <a:stCxn id="17" idx="6"/>
          </p:cNvCxnSpPr>
          <p:nvPr/>
        </p:nvCxnSpPr>
        <p:spPr>
          <a:xfrm>
            <a:off x="2066761" y="3095836"/>
            <a:ext cx="282119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9" idx="2"/>
          </p:cNvCxnSpPr>
          <p:nvPr/>
        </p:nvCxnSpPr>
        <p:spPr>
          <a:xfrm flipV="1">
            <a:off x="2348880" y="3096895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4797152" y="2471411"/>
            <a:ext cx="1584176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??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>
            <a:stCxn id="19" idx="6"/>
          </p:cNvCxnSpPr>
          <p:nvPr/>
        </p:nvCxnSpPr>
        <p:spPr>
          <a:xfrm flipV="1">
            <a:off x="4221088" y="3094777"/>
            <a:ext cx="288032" cy="211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27" idx="2"/>
          </p:cNvCxnSpPr>
          <p:nvPr/>
        </p:nvCxnSpPr>
        <p:spPr>
          <a:xfrm flipV="1">
            <a:off x="4509120" y="3083479"/>
            <a:ext cx="288032" cy="1059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4944" y="1188785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963132" y="2590501"/>
            <a:ext cx="771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Message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0769" y="2628945"/>
            <a:ext cx="6783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Event</a:t>
            </a:r>
          </a:p>
          <a:p>
            <a:pPr algn="ctr"/>
            <a:r>
              <a:rPr lang="en-US" altLang="ko-KR" sz="1100" dirty="0" smtClean="0"/>
              <a:t>Listener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725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98</Words>
  <Application>Microsoft Office PowerPoint</Application>
  <PresentationFormat>화면 슬라이드 쇼(4:3)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cp:lastPrinted>2013-10-23T00:03:30Z</cp:lastPrinted>
  <dcterms:created xsi:type="dcterms:W3CDTF">2013-10-22T23:42:03Z</dcterms:created>
  <dcterms:modified xsi:type="dcterms:W3CDTF">2013-10-28T12:21:19Z</dcterms:modified>
</cp:coreProperties>
</file>