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34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4CB-C01F-4F60-A519-F9894573255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llab.lge.com/main/download/attachments/171282128/image2013-10-22+15%3A52%3A42.png?version=1&amp;modificationDate=138242476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387201"/>
            <a:ext cx="5608839" cy="3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323528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State Transition Diagram on Bidder</a:t>
            </a:r>
            <a:endParaRPr lang="ko-KR" altLang="en-US" b="1" dirty="0"/>
          </a:p>
        </p:txBody>
      </p:sp>
      <p:sp>
        <p:nvSpPr>
          <p:cNvPr id="6" name="이등변 삼각형 5"/>
          <p:cNvSpPr/>
          <p:nvPr/>
        </p:nvSpPr>
        <p:spPr>
          <a:xfrm>
            <a:off x="476672" y="859995"/>
            <a:ext cx="5976664" cy="2160240"/>
          </a:xfrm>
          <a:prstGeom prst="triangle">
            <a:avLst>
              <a:gd name="adj" fmla="val 5038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8640" y="5066764"/>
            <a:ext cx="564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Message Flow While 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End-to-End Test Running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36712" y="5743873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Sniper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7152" y="5743873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FakeAuction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House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구름 13"/>
          <p:cNvSpPr/>
          <p:nvPr/>
        </p:nvSpPr>
        <p:spPr>
          <a:xfrm>
            <a:off x="2636912" y="5815881"/>
            <a:ext cx="1656184" cy="151216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XMPP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60848" y="603190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060848" y="639194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60848" y="675198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060848" y="711202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5064" y="572412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JOIN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19884" y="644420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BID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4950" y="608416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PRICE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950" y="6804248"/>
            <a:ext cx="72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CLOSE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648" y="7568460"/>
            <a:ext cx="633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JOIN: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JOIN;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PRICE: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PRICE; </a:t>
            </a:r>
            <a:r>
              <a:rPr lang="en-US" altLang="ko-KR" sz="1100" b="1" dirty="0" err="1" smtClean="0"/>
              <a:t>CurrentPrice</a:t>
            </a:r>
            <a:r>
              <a:rPr lang="en-US" altLang="ko-KR" sz="1100" b="1" dirty="0" smtClean="0"/>
              <a:t>: 192; Increment: 7; Bidder: Someone else;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BID: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BID; Price: 199;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CLOSE: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CLOSE;</a:t>
            </a:r>
          </a:p>
        </p:txBody>
      </p:sp>
    </p:spTree>
    <p:extLst>
      <p:ext uri="{BB962C8B-B14F-4D97-AF65-F5344CB8AC3E}">
        <p14:creationId xmlns:p14="http://schemas.microsoft.com/office/powerpoint/2010/main" val="33754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Single Responsibility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986641" y="1474597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91595" y="1969473"/>
            <a:ext cx="1355129" cy="450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Anonymous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77072" y="1474597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6"/>
          </p:cNvCxnSpPr>
          <p:nvPr/>
        </p:nvCxnSpPr>
        <p:spPr>
          <a:xfrm>
            <a:off x="2570817" y="2086665"/>
            <a:ext cx="78617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2"/>
          </p:cNvCxnSpPr>
          <p:nvPr/>
        </p:nvCxnSpPr>
        <p:spPr>
          <a:xfrm flipV="1">
            <a:off x="3364338" y="2086665"/>
            <a:ext cx="712734" cy="83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82585" y="2914757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36912" y="2915816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7" idx="6"/>
          </p:cNvCxnSpPr>
          <p:nvPr/>
        </p:nvCxnSpPr>
        <p:spPr>
          <a:xfrm>
            <a:off x="2066761" y="3526825"/>
            <a:ext cx="28211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2"/>
          </p:cNvCxnSpPr>
          <p:nvPr/>
        </p:nvCxnSpPr>
        <p:spPr>
          <a:xfrm flipV="1">
            <a:off x="2348880" y="3527884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797152" y="2902400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19" idx="6"/>
          </p:cNvCxnSpPr>
          <p:nvPr/>
        </p:nvCxnSpPr>
        <p:spPr>
          <a:xfrm flipV="1">
            <a:off x="4221088" y="3525766"/>
            <a:ext cx="288032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7" idx="2"/>
          </p:cNvCxnSpPr>
          <p:nvPr/>
        </p:nvCxnSpPr>
        <p:spPr>
          <a:xfrm flipV="1">
            <a:off x="4509120" y="3514468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4944" y="1619774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963132" y="3021490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0769" y="3059934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83091" y="899592"/>
            <a:ext cx="4226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Who is responsible for message translator?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3091" y="4593486"/>
            <a:ext cx="339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Too many works in </a:t>
            </a:r>
            <a:r>
              <a:rPr lang="en-US" altLang="ko-KR" sz="1600" dirty="0" err="1" smtClean="0"/>
              <a:t>MainActivity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>Event handling vs. Status handling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476672" y="5579053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30999" y="5580112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4" idx="6"/>
          </p:cNvCxnSpPr>
          <p:nvPr/>
        </p:nvCxnSpPr>
        <p:spPr>
          <a:xfrm>
            <a:off x="2060848" y="6191121"/>
            <a:ext cx="28211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5" idx="2"/>
          </p:cNvCxnSpPr>
          <p:nvPr/>
        </p:nvCxnSpPr>
        <p:spPr>
          <a:xfrm flipV="1">
            <a:off x="2342967" y="6192180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91239" y="5566696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25" idx="6"/>
          </p:cNvCxnSpPr>
          <p:nvPr/>
        </p:nvCxnSpPr>
        <p:spPr>
          <a:xfrm flipV="1">
            <a:off x="4215175" y="6190062"/>
            <a:ext cx="288032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33" idx="2"/>
          </p:cNvCxnSpPr>
          <p:nvPr/>
        </p:nvCxnSpPr>
        <p:spPr>
          <a:xfrm flipV="1">
            <a:off x="4503207" y="6178764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57219" y="5685786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4856" y="5724230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-27384" y="7236296"/>
            <a:ext cx="1378255" cy="7920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18416" y="72341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670063" y="7236296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Manager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904" y="72341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stCxn id="38" idx="6"/>
          </p:cNvCxnSpPr>
          <p:nvPr/>
        </p:nvCxnSpPr>
        <p:spPr>
          <a:xfrm flipV="1">
            <a:off x="1350871" y="7630222"/>
            <a:ext cx="271450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9" idx="2"/>
          </p:cNvCxnSpPr>
          <p:nvPr/>
        </p:nvCxnSpPr>
        <p:spPr>
          <a:xfrm>
            <a:off x="1630680" y="7630160"/>
            <a:ext cx="187736" cy="62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98960" y="7128864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45" name="직선 연결선 44"/>
          <p:cNvCxnSpPr>
            <a:stCxn id="39" idx="6"/>
          </p:cNvCxnSpPr>
          <p:nvPr/>
        </p:nvCxnSpPr>
        <p:spPr>
          <a:xfrm>
            <a:off x="3196671" y="7630222"/>
            <a:ext cx="284122" cy="412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40" idx="2"/>
          </p:cNvCxnSpPr>
          <p:nvPr/>
        </p:nvCxnSpPr>
        <p:spPr>
          <a:xfrm flipV="1">
            <a:off x="3480793" y="7632340"/>
            <a:ext cx="189270" cy="6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6986" y="6948264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48" name="직선 연결선 47"/>
          <p:cNvCxnSpPr>
            <a:stCxn id="40" idx="6"/>
          </p:cNvCxnSpPr>
          <p:nvPr/>
        </p:nvCxnSpPr>
        <p:spPr>
          <a:xfrm>
            <a:off x="5048318" y="7632340"/>
            <a:ext cx="300316" cy="61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1" idx="2"/>
          </p:cNvCxnSpPr>
          <p:nvPr/>
        </p:nvCxnSpPr>
        <p:spPr>
          <a:xfrm flipV="1">
            <a:off x="5348634" y="7630222"/>
            <a:ext cx="189270" cy="825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41168" y="6996172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Sniper</a:t>
            </a:r>
          </a:p>
          <a:p>
            <a:pPr algn="ctr"/>
            <a:r>
              <a:rPr lang="en-US" altLang="ko-KR" sz="1100" dirty="0" smtClean="0"/>
              <a:t>Status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72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640" y="323528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Single Responsibility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091" y="1106905"/>
            <a:ext cx="593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Is it proper that </a:t>
            </a:r>
            <a:r>
              <a:rPr lang="en-US" altLang="ko-KR" sz="1600" dirty="0" err="1" smtClean="0"/>
              <a:t>AuctionSniper</a:t>
            </a:r>
            <a:r>
              <a:rPr lang="en-US" altLang="ko-KR" sz="1600" dirty="0" smtClean="0"/>
              <a:t> has network related methods?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-58159" y="1835696"/>
            <a:ext cx="1378255" cy="7920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87641" y="18335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39288" y="1835696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Manager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07129" y="1833578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6"/>
          </p:cNvCxnSpPr>
          <p:nvPr/>
        </p:nvCxnSpPr>
        <p:spPr>
          <a:xfrm flipV="1">
            <a:off x="1320096" y="2229622"/>
            <a:ext cx="271450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8" idx="2"/>
          </p:cNvCxnSpPr>
          <p:nvPr/>
        </p:nvCxnSpPr>
        <p:spPr>
          <a:xfrm flipV="1">
            <a:off x="1591546" y="2229622"/>
            <a:ext cx="196095" cy="825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8185" y="1728264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14" name="직선 연결선 13"/>
          <p:cNvCxnSpPr>
            <a:stCxn id="8" idx="6"/>
          </p:cNvCxnSpPr>
          <p:nvPr/>
        </p:nvCxnSpPr>
        <p:spPr>
          <a:xfrm>
            <a:off x="3165896" y="2229622"/>
            <a:ext cx="284122" cy="412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9" idx="2"/>
          </p:cNvCxnSpPr>
          <p:nvPr/>
        </p:nvCxnSpPr>
        <p:spPr>
          <a:xfrm flipV="1">
            <a:off x="3450018" y="2231740"/>
            <a:ext cx="189270" cy="6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211" y="1547664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stCxn id="9" idx="6"/>
          </p:cNvCxnSpPr>
          <p:nvPr/>
        </p:nvCxnSpPr>
        <p:spPr>
          <a:xfrm>
            <a:off x="5017543" y="2231740"/>
            <a:ext cx="300316" cy="61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0" idx="2"/>
          </p:cNvCxnSpPr>
          <p:nvPr/>
        </p:nvCxnSpPr>
        <p:spPr>
          <a:xfrm flipV="1">
            <a:off x="5317859" y="2229622"/>
            <a:ext cx="189270" cy="825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10393" y="1595572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Sniper</a:t>
            </a:r>
          </a:p>
          <a:p>
            <a:pPr algn="ctr"/>
            <a:r>
              <a:rPr lang="en-US" altLang="ko-KR" sz="1100" dirty="0" smtClean="0"/>
              <a:t>Status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-58159" y="3131840"/>
            <a:ext cx="1378255" cy="79208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87641" y="3129722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39288" y="3131840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Manager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07129" y="3129722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0" idx="6"/>
          </p:cNvCxnSpPr>
          <p:nvPr/>
        </p:nvCxnSpPr>
        <p:spPr>
          <a:xfrm flipV="1">
            <a:off x="1320096" y="3525766"/>
            <a:ext cx="271450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1" idx="2"/>
          </p:cNvCxnSpPr>
          <p:nvPr/>
        </p:nvCxnSpPr>
        <p:spPr>
          <a:xfrm flipV="1">
            <a:off x="1600200" y="3525766"/>
            <a:ext cx="187441" cy="483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8185" y="3024408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27" name="직선 연결선 26"/>
          <p:cNvCxnSpPr>
            <a:stCxn id="21" idx="6"/>
          </p:cNvCxnSpPr>
          <p:nvPr/>
        </p:nvCxnSpPr>
        <p:spPr>
          <a:xfrm>
            <a:off x="3165896" y="3525766"/>
            <a:ext cx="284122" cy="412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2" idx="2"/>
          </p:cNvCxnSpPr>
          <p:nvPr/>
        </p:nvCxnSpPr>
        <p:spPr>
          <a:xfrm flipV="1">
            <a:off x="3450018" y="3527884"/>
            <a:ext cx="189270" cy="6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6211" y="2843808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Event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30" name="직선 연결선 29"/>
          <p:cNvCxnSpPr>
            <a:stCxn id="22" idx="6"/>
          </p:cNvCxnSpPr>
          <p:nvPr/>
        </p:nvCxnSpPr>
        <p:spPr>
          <a:xfrm>
            <a:off x="5017543" y="3527884"/>
            <a:ext cx="300316" cy="613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10393" y="2891716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Sniper</a:t>
            </a:r>
          </a:p>
          <a:p>
            <a:pPr algn="ctr"/>
            <a:r>
              <a:rPr lang="en-US" altLang="ko-KR" sz="1100" dirty="0" smtClean="0"/>
              <a:t>Status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cxnSp>
        <p:nvCxnSpPr>
          <p:cNvPr id="34" name="구부러진 연결선 33"/>
          <p:cNvCxnSpPr>
            <a:stCxn id="22" idx="4"/>
          </p:cNvCxnSpPr>
          <p:nvPr/>
        </p:nvCxnSpPr>
        <p:spPr>
          <a:xfrm rot="5400000">
            <a:off x="3695820" y="3867396"/>
            <a:ext cx="576064" cy="68912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87641" y="4139952"/>
            <a:ext cx="1378255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Manager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37" idx="6"/>
          </p:cNvCxnSpPr>
          <p:nvPr/>
        </p:nvCxnSpPr>
        <p:spPr>
          <a:xfrm flipV="1">
            <a:off x="3165896" y="4503420"/>
            <a:ext cx="447889" cy="32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3" idx="2"/>
          </p:cNvCxnSpPr>
          <p:nvPr/>
        </p:nvCxnSpPr>
        <p:spPr>
          <a:xfrm flipV="1">
            <a:off x="5328920" y="3525766"/>
            <a:ext cx="178209" cy="9914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65175" y="4351461"/>
            <a:ext cx="7264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Auction</a:t>
            </a:r>
          </a:p>
          <a:p>
            <a:pPr algn="ctr"/>
            <a:r>
              <a:rPr lang="en-US" altLang="ko-KR" sz="1100" dirty="0" smtClean="0"/>
              <a:t>Network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3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203</Words>
  <Application>Microsoft Office PowerPoint</Application>
  <PresentationFormat>화면 슬라이드 쇼(4:3)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cp:lastPrinted>2013-10-23T00:03:30Z</cp:lastPrinted>
  <dcterms:created xsi:type="dcterms:W3CDTF">2013-10-22T23:42:03Z</dcterms:created>
  <dcterms:modified xsi:type="dcterms:W3CDTF">2013-10-31T00:34:47Z</dcterms:modified>
</cp:coreProperties>
</file>