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6" r:id="rId5"/>
    <p:sldId id="258" r:id="rId6"/>
    <p:sldId id="264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8" d="100"/>
          <a:sy n="58" d="100"/>
        </p:scale>
        <p:origin x="-84" y="-13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863-0E0F-4905-A679-852FD8129E52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94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863-0E0F-4905-A679-852FD8129E52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21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863-0E0F-4905-A679-852FD8129E52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12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863-0E0F-4905-A679-852FD8129E52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6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863-0E0F-4905-A679-852FD8129E52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51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863-0E0F-4905-A679-852FD8129E52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863-0E0F-4905-A679-852FD8129E52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18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863-0E0F-4905-A679-852FD8129E52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76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863-0E0F-4905-A679-852FD8129E52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93532" y="81392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61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A85863-0E0F-4905-A679-852FD8129E52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53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863-0E0F-4905-A679-852FD8129E52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6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A85863-0E0F-4905-A679-852FD8129E52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32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19003" y="605786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7200" dirty="0" smtClean="0"/>
              <a:t>팀포트폴리오 기획서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023612"/>
            <a:ext cx="9508177" cy="1655762"/>
          </a:xfrm>
        </p:spPr>
        <p:txBody>
          <a:bodyPr/>
          <a:lstStyle/>
          <a:p>
            <a:pPr algn="r"/>
            <a:r>
              <a:rPr lang="en-US" altLang="ko-KR" dirty="0" smtClean="0"/>
              <a:t>IOTA team  </a:t>
            </a:r>
          </a:p>
          <a:p>
            <a:pPr algn="r"/>
            <a:r>
              <a:rPr lang="ko-KR" altLang="en-US" dirty="0" smtClean="0"/>
              <a:t>김정훈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한규현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박현준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허경일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이한얼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45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게임소개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게임특징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역할분담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클래스 구조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일정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1715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3"/>
          <p:cNvSpPr txBox="1">
            <a:spLocks/>
          </p:cNvSpPr>
          <p:nvPr/>
        </p:nvSpPr>
        <p:spPr>
          <a:xfrm>
            <a:off x="1062149" y="129319"/>
            <a:ext cx="8229600" cy="633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게임소개</a:t>
            </a:r>
            <a:endParaRPr lang="ko-KR" altLang="en-US" sz="3200" dirty="0"/>
          </a:p>
        </p:txBody>
      </p:sp>
      <p:pic>
        <p:nvPicPr>
          <p:cNvPr id="1026" name="Picture 2" descr="D:\SGA\양쌤 기초반\Samjojo(팀포폴-삼국지조조전)\제출서류\imag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933450"/>
            <a:ext cx="2590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53203"/>
              </p:ext>
            </p:extLst>
          </p:nvPr>
        </p:nvGraphicFramePr>
        <p:xfrm>
          <a:off x="1209675" y="4686300"/>
          <a:ext cx="2590800" cy="15468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95400"/>
                <a:gridCol w="1295400"/>
              </a:tblGrid>
              <a:tr h="312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/>
                        <a:t>개발사</a:t>
                      </a:r>
                      <a:endParaRPr lang="ko-KR" alt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/>
                        <a:t>코에이</a:t>
                      </a:r>
                      <a:endParaRPr lang="ko-KR" altLang="en-US" sz="1050" b="0" dirty="0"/>
                    </a:p>
                  </a:txBody>
                  <a:tcPr/>
                </a:tc>
              </a:tr>
              <a:tr h="312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/>
                        <a:t>유통사</a:t>
                      </a:r>
                      <a:endParaRPr lang="ko-KR" alt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/>
                        <a:t>코에이</a:t>
                      </a:r>
                      <a:r>
                        <a:rPr lang="en-US" altLang="ko-KR" sz="1050" b="0" dirty="0" smtClean="0"/>
                        <a:t>(</a:t>
                      </a:r>
                      <a:r>
                        <a:rPr lang="ko-KR" altLang="en-US" sz="1050" b="0" dirty="0" smtClean="0"/>
                        <a:t>일본</a:t>
                      </a:r>
                      <a:r>
                        <a:rPr lang="en-US" altLang="ko-KR" sz="1050" b="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050" b="0" dirty="0" err="1" smtClean="0"/>
                        <a:t>비스코</a:t>
                      </a:r>
                      <a:r>
                        <a:rPr lang="en-US" altLang="ko-KR" sz="1050" b="0" dirty="0" smtClean="0"/>
                        <a:t>(</a:t>
                      </a:r>
                      <a:r>
                        <a:rPr lang="ko-KR" altLang="en-US" sz="1050" b="0" dirty="0" smtClean="0"/>
                        <a:t>국내</a:t>
                      </a:r>
                      <a:r>
                        <a:rPr lang="en-US" altLang="ko-KR" sz="1050" b="0" dirty="0" smtClean="0"/>
                        <a:t>)</a:t>
                      </a:r>
                      <a:endParaRPr lang="ko-KR" altLang="en-US" sz="1050" b="0" dirty="0"/>
                    </a:p>
                  </a:txBody>
                  <a:tcPr/>
                </a:tc>
              </a:tr>
              <a:tr h="312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/>
                        <a:t>출시일</a:t>
                      </a:r>
                      <a:endParaRPr lang="ko-KR" alt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/>
                        <a:t>1998</a:t>
                      </a:r>
                      <a:r>
                        <a:rPr lang="ko-KR" altLang="en-US" sz="1050" b="0" dirty="0" smtClean="0"/>
                        <a:t>년 </a:t>
                      </a:r>
                      <a:r>
                        <a:rPr lang="en-US" altLang="ko-KR" sz="1050" b="0" dirty="0" smtClean="0"/>
                        <a:t>12</a:t>
                      </a:r>
                      <a:r>
                        <a:rPr lang="ko-KR" altLang="en-US" sz="1050" b="0" dirty="0" smtClean="0"/>
                        <a:t>월 </a:t>
                      </a:r>
                      <a:r>
                        <a:rPr lang="en-US" altLang="ko-KR" sz="1050" b="0" dirty="0" smtClean="0"/>
                        <a:t>1</a:t>
                      </a:r>
                      <a:r>
                        <a:rPr lang="ko-KR" altLang="en-US" sz="1050" b="0" dirty="0" smtClean="0"/>
                        <a:t>일</a:t>
                      </a:r>
                      <a:r>
                        <a:rPr lang="en-US" altLang="ko-KR" sz="1050" b="0" dirty="0" smtClean="0"/>
                        <a:t>(PC)</a:t>
                      </a:r>
                      <a:endParaRPr lang="ko-KR" altLang="en-US" sz="1050" b="0" dirty="0"/>
                    </a:p>
                  </a:txBody>
                  <a:tcPr/>
                </a:tc>
              </a:tr>
              <a:tr h="312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/>
                        <a:t>장르</a:t>
                      </a:r>
                      <a:endParaRPr lang="ko-KR" alt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/>
                        <a:t>역사 </a:t>
                      </a:r>
                      <a:r>
                        <a:rPr lang="ko-KR" altLang="en-US" sz="1050" b="0" dirty="0" err="1" smtClean="0"/>
                        <a:t>롤플레잉</a:t>
                      </a:r>
                      <a:r>
                        <a:rPr lang="ko-KR" altLang="en-US" sz="1050" b="0" dirty="0" smtClean="0"/>
                        <a:t> </a:t>
                      </a:r>
                      <a:endParaRPr lang="en-US" altLang="ko-KR" sz="1050" b="0" dirty="0" smtClean="0"/>
                    </a:p>
                    <a:p>
                      <a:pPr latinLnBrk="1"/>
                      <a:r>
                        <a:rPr lang="ko-KR" altLang="en-US" sz="1050" b="0" dirty="0" smtClean="0"/>
                        <a:t>게임</a:t>
                      </a:r>
                      <a:endParaRPr lang="ko-KR" altLang="en-US" sz="105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24326" y="1019175"/>
            <a:ext cx="65551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코에이의</a:t>
            </a:r>
            <a:r>
              <a:rPr lang="ko-KR" altLang="en-US" dirty="0" smtClean="0"/>
              <a:t> 역사 </a:t>
            </a:r>
            <a:r>
              <a:rPr lang="en-US" altLang="ko-KR" dirty="0" smtClean="0"/>
              <a:t>SRPG </a:t>
            </a:r>
            <a:r>
              <a:rPr lang="ko-KR" altLang="en-US" dirty="0" err="1" smtClean="0"/>
              <a:t>영걸전</a:t>
            </a:r>
            <a:r>
              <a:rPr lang="ko-KR" altLang="en-US" dirty="0" smtClean="0"/>
              <a:t> 시리즈의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번째이자 정규 시리지 마지막 작품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1998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 발매되었고 한국어판도 발매되었다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삼국지의 조조가 주인공인 작품이며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스토리는 기본적 삼국지연의와 동일하게 전개되지만 조조의 다소 부정적인 이미지를 주인공 보정으로 미화해 탈바꿈시켰다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정규 시리즈 최종작인 만큼 가장 게임의 완성도가 높아서 </a:t>
            </a:r>
            <a:r>
              <a:rPr lang="ko-KR" altLang="en-US" dirty="0" err="1" smtClean="0"/>
              <a:t>조조전을</a:t>
            </a:r>
            <a:r>
              <a:rPr lang="ko-KR" altLang="en-US" dirty="0" smtClean="0"/>
              <a:t> 기반으로 영걸전이나 </a:t>
            </a:r>
            <a:r>
              <a:rPr lang="ko-KR" altLang="en-US" dirty="0" err="1" smtClean="0"/>
              <a:t>공명전</a:t>
            </a:r>
            <a:r>
              <a:rPr lang="ko-KR" altLang="en-US" dirty="0" smtClean="0"/>
              <a:t> 리메이크가 나와야 한다거나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에디터가 </a:t>
            </a:r>
            <a:r>
              <a:rPr lang="ko-KR" altLang="en-US" dirty="0" err="1" smtClean="0"/>
              <a:t>제공되서</a:t>
            </a:r>
            <a:r>
              <a:rPr lang="ko-KR" altLang="en-US" dirty="0" smtClean="0"/>
              <a:t> 자신만의 시나리오를 만들 수 있으면 좋겠다는 의견이 많이 있었고 중국 유저들이 게임 툴을 완전히 뜯어고쳐서 만든 </a:t>
            </a:r>
            <a:r>
              <a:rPr lang="en-US" altLang="ko-KR" dirty="0" smtClean="0"/>
              <a:t>MOD</a:t>
            </a:r>
            <a:r>
              <a:rPr lang="ko-KR" altLang="en-US" dirty="0" smtClean="0"/>
              <a:t>가 나오면서 유저들의 바람이 이루어졌다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최근 </a:t>
            </a:r>
            <a:r>
              <a:rPr lang="en-US" altLang="ko-KR" dirty="0" smtClean="0"/>
              <a:t>2016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플랫폼으로 삼국지 </a:t>
            </a:r>
            <a:r>
              <a:rPr lang="ko-KR" altLang="en-US" dirty="0" err="1" smtClean="0"/>
              <a:t>조조전</a:t>
            </a:r>
            <a:r>
              <a:rPr lang="ko-KR" altLang="en-US" dirty="0" smtClean="0"/>
              <a:t> 온라인이 출시되었다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개발 </a:t>
            </a:r>
            <a:r>
              <a:rPr lang="en-US" altLang="ko-KR" dirty="0" smtClean="0"/>
              <a:t>: THINGSOFT, STUDIO ONE, </a:t>
            </a:r>
            <a:r>
              <a:rPr lang="ko-KR" altLang="en-US" dirty="0" err="1" smtClean="0"/>
              <a:t>코에이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유통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넥슨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654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3"/>
          <p:cNvSpPr txBox="1">
            <a:spLocks/>
          </p:cNvSpPr>
          <p:nvPr/>
        </p:nvSpPr>
        <p:spPr>
          <a:xfrm>
            <a:off x="1062149" y="129319"/>
            <a:ext cx="8229600" cy="633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게임특</a:t>
            </a:r>
            <a:r>
              <a:rPr lang="ko-KR" altLang="en-US" sz="3200" dirty="0"/>
              <a:t>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55180" y="924973"/>
            <a:ext cx="36731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삼국지연의 스토리를 거의 재현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삼국지의 </a:t>
            </a:r>
            <a:r>
              <a:rPr lang="ko-KR" altLang="en-US" dirty="0"/>
              <a:t>영웅들을 직접 플레이어 하며 육성 하는 시스템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장수들을 직접 골라서 플레이 할 수 있는 출전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플레이어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아군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적군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플레이어 순으로 진행되는 </a:t>
            </a:r>
            <a:r>
              <a:rPr lang="ko-KR" altLang="en-US" dirty="0" err="1" smtClean="0"/>
              <a:t>턴제</a:t>
            </a:r>
            <a:r>
              <a:rPr lang="ko-KR" altLang="en-US" dirty="0" smtClean="0"/>
              <a:t> 시스템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전투 중에 상대방의 이동범위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공격 범위를 확인 가능</a:t>
            </a:r>
            <a:endParaRPr lang="en-US" altLang="ko-KR" dirty="0" smtClean="0"/>
          </a:p>
        </p:txBody>
      </p:sp>
      <p:pic>
        <p:nvPicPr>
          <p:cNvPr id="2050" name="Picture 2" descr="D:\SGA\양쌤 기초반\Samjojo(팀포폴-삼국지조조전)\제출서류\imag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39" y="924974"/>
            <a:ext cx="3187086" cy="227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SGA\양쌤 기초반\Samjojo(팀포폴-삼국지조조전)\제출서류\imag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094" y="924974"/>
            <a:ext cx="3187086" cy="227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SGA\양쌤 기초반\Samjojo(팀포폴-삼국지조조전)\제출서류\imag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38" y="3510297"/>
            <a:ext cx="3187086" cy="227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SGA\양쌤 기초반\Samjojo(팀포폴-삼국지조조전)\제출서류\imag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094" y="3510296"/>
            <a:ext cx="3187086" cy="227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5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4"/>
          <p:cNvSpPr>
            <a:spLocks noGrp="1"/>
          </p:cNvSpPr>
          <p:nvPr>
            <p:ph idx="4294967295"/>
          </p:nvPr>
        </p:nvSpPr>
        <p:spPr>
          <a:xfrm>
            <a:off x="895350" y="903288"/>
            <a:ext cx="10058400" cy="4022725"/>
          </a:xfrm>
        </p:spPr>
        <p:txBody>
          <a:bodyPr/>
          <a:lstStyle/>
          <a:p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김정훈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총괄</a:t>
            </a:r>
            <a:r>
              <a:rPr lang="en-US" altLang="ko-KR" dirty="0" smtClean="0"/>
              <a:t>(PD), </a:t>
            </a:r>
            <a:r>
              <a:rPr lang="ko-KR" altLang="en-US" dirty="0" err="1" smtClean="0"/>
              <a:t>로딩씬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선택씬</a:t>
            </a:r>
            <a:r>
              <a:rPr lang="en-US" altLang="ko-KR" dirty="0" smtClean="0"/>
              <a:t>, A*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한규현</a:t>
            </a:r>
            <a:r>
              <a:rPr lang="en-US" altLang="ko-KR" dirty="0"/>
              <a:t> – </a:t>
            </a:r>
            <a:r>
              <a:rPr lang="ko-KR" altLang="en-US" dirty="0"/>
              <a:t>대화씬</a:t>
            </a:r>
            <a:r>
              <a:rPr lang="en-US" altLang="ko-KR" dirty="0"/>
              <a:t>(</a:t>
            </a:r>
            <a:r>
              <a:rPr lang="ko-KR" altLang="en-US" dirty="0"/>
              <a:t>대화 스크립트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/>
              <a:t>이동희</a:t>
            </a:r>
            <a:r>
              <a:rPr lang="en-US" altLang="ko-KR" dirty="0"/>
              <a:t> – </a:t>
            </a:r>
            <a:r>
              <a:rPr lang="ko-KR" altLang="en-US" dirty="0" err="1"/>
              <a:t>출전씬</a:t>
            </a:r>
            <a:r>
              <a:rPr lang="en-US" altLang="ko-KR" dirty="0"/>
              <a:t>(</a:t>
            </a:r>
            <a:r>
              <a:rPr lang="ko-KR" altLang="en-US" dirty="0"/>
              <a:t>출전장수 선택</a:t>
            </a:r>
            <a:r>
              <a:rPr lang="en-US" altLang="ko-KR" dirty="0"/>
              <a:t>, </a:t>
            </a:r>
            <a:r>
              <a:rPr lang="ko-KR" altLang="en-US" dirty="0"/>
              <a:t>아이템 관리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박현준</a:t>
            </a:r>
            <a:r>
              <a:rPr lang="en-US" altLang="ko-KR" dirty="0" smtClean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전투씬</a:t>
            </a:r>
            <a:r>
              <a:rPr lang="en-US" altLang="ko-KR" dirty="0"/>
              <a:t>(</a:t>
            </a:r>
            <a:r>
              <a:rPr lang="ko-KR" altLang="en-US" dirty="0"/>
              <a:t>전투 총괄</a:t>
            </a:r>
            <a:r>
              <a:rPr lang="en-US" altLang="ko-KR" dirty="0"/>
              <a:t>, </a:t>
            </a:r>
            <a:r>
              <a:rPr lang="ko-KR" altLang="en-US" dirty="0"/>
              <a:t>플레이어 마우스 이벤트 처리</a:t>
            </a:r>
            <a:r>
              <a:rPr lang="en-US" altLang="ko-KR" dirty="0"/>
              <a:t>, </a:t>
            </a:r>
            <a:r>
              <a:rPr lang="ko-KR" altLang="en-US" dirty="0" err="1"/>
              <a:t>유닛</a:t>
            </a:r>
            <a:r>
              <a:rPr lang="ko-KR" altLang="en-US" dirty="0"/>
              <a:t> 관리</a:t>
            </a:r>
            <a:r>
              <a:rPr lang="en-US" altLang="ko-KR" dirty="0"/>
              <a:t>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허경일 </a:t>
            </a:r>
            <a:r>
              <a:rPr lang="en-US" altLang="ko-KR" dirty="0"/>
              <a:t>– </a:t>
            </a:r>
            <a:r>
              <a:rPr lang="ko-KR" altLang="en-US" dirty="0" err="1"/>
              <a:t>유닛에디터</a:t>
            </a:r>
            <a:r>
              <a:rPr lang="en-US" altLang="ko-KR" dirty="0"/>
              <a:t>, </a:t>
            </a:r>
            <a:r>
              <a:rPr lang="ko-KR" altLang="en-US" dirty="0" err="1"/>
              <a:t>전투씬</a:t>
            </a:r>
            <a:r>
              <a:rPr lang="en-US" altLang="ko-KR" dirty="0"/>
              <a:t>(</a:t>
            </a:r>
            <a:r>
              <a:rPr lang="ko-KR" altLang="en-US" dirty="0" err="1"/>
              <a:t>유닛관리</a:t>
            </a:r>
            <a:r>
              <a:rPr lang="en-US" altLang="ko-KR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이한얼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맵에디터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게임내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데이터 로딩</a:t>
            </a:r>
            <a:endParaRPr lang="en-US" altLang="ko-KR" dirty="0"/>
          </a:p>
        </p:txBody>
      </p:sp>
      <p:sp>
        <p:nvSpPr>
          <p:cNvPr id="18" name="제목 3"/>
          <p:cNvSpPr txBox="1">
            <a:spLocks/>
          </p:cNvSpPr>
          <p:nvPr/>
        </p:nvSpPr>
        <p:spPr>
          <a:xfrm>
            <a:off x="1062149" y="129319"/>
            <a:ext cx="8229600" cy="633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역할분담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659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1062149" y="129319"/>
            <a:ext cx="8229600" cy="633412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smtClean="0"/>
              <a:t>클래스 구조</a:t>
            </a:r>
            <a:endParaRPr lang="ko-KR" altLang="en-US" sz="32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42950" y="854847"/>
            <a:ext cx="730456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mainGame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395236" y="4559320"/>
            <a:ext cx="1691814" cy="1291873"/>
          </a:xfrm>
          <a:prstGeom prst="roundRect">
            <a:avLst>
              <a:gd name="adj" fmla="val 13203"/>
            </a:avLst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A*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BattleInfo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BattleManager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610600" y="843694"/>
            <a:ext cx="2973685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framework</a:t>
            </a:r>
            <a:endParaRPr lang="ko-KR" altLang="en-US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8630650" y="4834642"/>
            <a:ext cx="1440160" cy="767851"/>
          </a:xfrm>
          <a:prstGeom prst="roundRect">
            <a:avLst/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8610600" y="1556748"/>
            <a:ext cx="1440160" cy="662959"/>
          </a:xfrm>
          <a:prstGeom prst="roundRect">
            <a:avLst/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Key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630650" y="2367698"/>
            <a:ext cx="1440160" cy="662959"/>
          </a:xfrm>
          <a:prstGeom prst="roundRect">
            <a:avLst/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Random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613781" y="3178648"/>
            <a:ext cx="1440160" cy="697054"/>
          </a:xfrm>
          <a:prstGeom prst="roundRect">
            <a:avLst/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Sound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610600" y="4023693"/>
            <a:ext cx="1440160" cy="662959"/>
          </a:xfrm>
          <a:prstGeom prst="roundRect">
            <a:avLst/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Camera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0164175" y="4775917"/>
            <a:ext cx="1440160" cy="826576"/>
          </a:xfrm>
          <a:prstGeom prst="roundRect">
            <a:avLst/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Timer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742950" y="1565685"/>
            <a:ext cx="169748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sceneInit</a:t>
            </a:r>
            <a:endParaRPr lang="ko-KR" altLang="en-US" b="1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748620" y="3361200"/>
            <a:ext cx="169181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sceneSelect</a:t>
            </a:r>
            <a:endParaRPr lang="ko-KR" altLang="en-US" b="1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742950" y="2235290"/>
            <a:ext cx="1697487" cy="1002915"/>
          </a:xfrm>
          <a:prstGeom prst="roundRect">
            <a:avLst>
              <a:gd name="adj" fmla="val 13203"/>
            </a:avLst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initImage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initSound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loading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48620" y="4034483"/>
            <a:ext cx="1697487" cy="732142"/>
          </a:xfrm>
          <a:prstGeom prst="roundRect">
            <a:avLst>
              <a:gd name="adj" fmla="val 13203"/>
            </a:avLst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Gamestart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r>
              <a:rPr lang="en-US" altLang="ko-KR" dirty="0" smtClean="0">
                <a:solidFill>
                  <a:schemeClr val="tx1"/>
                </a:solidFill>
              </a:rPr>
              <a:t>cene Manager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586945" y="1565685"/>
            <a:ext cx="169181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sceneUnitEditor</a:t>
            </a:r>
            <a:endParaRPr lang="ko-KR" altLang="en-US" sz="16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395233" y="1571242"/>
            <a:ext cx="169181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sceneMaptool</a:t>
            </a:r>
            <a:endParaRPr lang="ko-KR" altLang="en-US" b="1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42950" y="4855467"/>
            <a:ext cx="169181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sceneStory</a:t>
            </a:r>
            <a:endParaRPr lang="ko-KR" altLang="en-US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581275" y="4373382"/>
            <a:ext cx="169181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sceneReady</a:t>
            </a:r>
            <a:endParaRPr lang="ko-KR" altLang="en-US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4395233" y="3895914"/>
            <a:ext cx="169181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sceneBattle</a:t>
            </a:r>
            <a:endParaRPr lang="ko-KR" altLang="en-US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6219825" y="1547888"/>
            <a:ext cx="1837771" cy="4747616"/>
            <a:chOff x="5361467" y="1560475"/>
            <a:chExt cx="1544158" cy="4747616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5361467" y="1560475"/>
              <a:ext cx="1544158" cy="4747616"/>
            </a:xfrm>
            <a:prstGeom prst="roundRect">
              <a:avLst>
                <a:gd name="adj" fmla="val 79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5517393" y="1702443"/>
              <a:ext cx="1218290" cy="1337581"/>
            </a:xfrm>
            <a:prstGeom prst="roundRect">
              <a:avLst>
                <a:gd name="adj" fmla="val 13203"/>
              </a:avLst>
            </a:prstGeom>
            <a:solidFill>
              <a:srgbClr val="F0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Player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5622366" y="2113573"/>
              <a:ext cx="1035547" cy="75376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Units</a:t>
              </a: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inven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517393" y="3146581"/>
              <a:ext cx="1218290" cy="940146"/>
            </a:xfrm>
            <a:prstGeom prst="roundRect">
              <a:avLst>
                <a:gd name="adj" fmla="val 13203"/>
              </a:avLst>
            </a:prstGeom>
            <a:solidFill>
              <a:srgbClr val="F0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Friend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5622366" y="3600372"/>
              <a:ext cx="1035547" cy="39496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Units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5517393" y="4203155"/>
              <a:ext cx="1218290" cy="940146"/>
            </a:xfrm>
            <a:prstGeom prst="roundRect">
              <a:avLst>
                <a:gd name="adj" fmla="val 13203"/>
              </a:avLst>
            </a:prstGeom>
            <a:solidFill>
              <a:srgbClr val="F0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Enemy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5622366" y="4630201"/>
              <a:ext cx="1035547" cy="39496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Units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5543352" y="5231155"/>
              <a:ext cx="1218290" cy="960095"/>
            </a:xfrm>
            <a:prstGeom prst="roundRect">
              <a:avLst>
                <a:gd name="adj" fmla="val 13203"/>
              </a:avLst>
            </a:prstGeom>
            <a:solidFill>
              <a:srgbClr val="F0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gameMap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5634723" y="5656238"/>
              <a:ext cx="1035547" cy="39496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Tiles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모서리가 둥근 직사각형 63"/>
          <p:cNvSpPr/>
          <p:nvPr/>
        </p:nvSpPr>
        <p:spPr>
          <a:xfrm>
            <a:off x="748620" y="5537767"/>
            <a:ext cx="1697487" cy="732142"/>
          </a:xfrm>
          <a:prstGeom prst="roundRect">
            <a:avLst>
              <a:gd name="adj" fmla="val 13203"/>
            </a:avLst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scanDialog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storyMap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586945" y="2235290"/>
            <a:ext cx="1697487" cy="2060485"/>
          </a:xfrm>
          <a:prstGeom prst="roundRect">
            <a:avLst>
              <a:gd name="adj" fmla="val 13203"/>
            </a:avLst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Unit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4395233" y="2240882"/>
            <a:ext cx="1697487" cy="1573110"/>
          </a:xfrm>
          <a:prstGeom prst="roundRect">
            <a:avLst>
              <a:gd name="adj" fmla="val 13203"/>
            </a:avLst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Map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690798" y="2606022"/>
            <a:ext cx="1484109" cy="16035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Status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Sequnce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Item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MoveArea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AttackArea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499086" y="2645631"/>
            <a:ext cx="1484109" cy="10251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Tiles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saveList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ctrl+ZorY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575605" y="5037284"/>
            <a:ext cx="1697487" cy="1232625"/>
          </a:xfrm>
          <a:prstGeom prst="roundRect">
            <a:avLst>
              <a:gd name="adj" fmla="val 13203"/>
            </a:avLst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scenePos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sceneEquip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sceneBuy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sceneSell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322853" y="843694"/>
            <a:ext cx="0" cy="5334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70"/>
          <p:cNvSpPr/>
          <p:nvPr/>
        </p:nvSpPr>
        <p:spPr>
          <a:xfrm>
            <a:off x="10144125" y="1556748"/>
            <a:ext cx="1440160" cy="662959"/>
          </a:xfrm>
          <a:prstGeom prst="roundRect">
            <a:avLst/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Button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0164175" y="2353017"/>
            <a:ext cx="1440160" cy="662959"/>
          </a:xfrm>
          <a:prstGeom prst="roundRect">
            <a:avLst/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EditBox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0147306" y="3149286"/>
            <a:ext cx="1440160" cy="697054"/>
          </a:xfrm>
          <a:prstGeom prst="roundRect">
            <a:avLst/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progressBar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0144125" y="3979650"/>
            <a:ext cx="1440160" cy="662959"/>
          </a:xfrm>
          <a:prstGeom prst="roundRect">
            <a:avLst/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singletonBase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08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512009"/>
              </p:ext>
            </p:extLst>
          </p:nvPr>
        </p:nvGraphicFramePr>
        <p:xfrm>
          <a:off x="1205519" y="915846"/>
          <a:ext cx="9938733" cy="54070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44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5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9593"/>
                <a:gridCol w="4895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9593"/>
                <a:gridCol w="4895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9593"/>
                <a:gridCol w="4895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9593"/>
                <a:gridCol w="48959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9593"/>
                <a:gridCol w="48959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9593"/>
                <a:gridCol w="48959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9593"/>
              </a:tblGrid>
              <a:tr h="61749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Day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874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이미지 추출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874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클래스 구성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8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8746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맵에디터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맵툴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8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8746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유닛에디터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8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8746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스토리씬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8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874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출진준비씬</a:t>
                      </a:r>
                      <a:endParaRPr lang="ko-KR" alt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08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08746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전투씬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881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16126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A*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61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996264" y="370757"/>
            <a:ext cx="648072" cy="2160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96264" y="586781"/>
            <a:ext cx="64807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44337" y="370758"/>
            <a:ext cx="514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: </a:t>
            </a:r>
            <a:r>
              <a:rPr lang="ko-KR" altLang="en-US" sz="1000" dirty="0"/>
              <a:t>계획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44337" y="556585"/>
            <a:ext cx="514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: 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1062149" y="129319"/>
            <a:ext cx="8229600" cy="633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일</a:t>
            </a:r>
            <a:r>
              <a:rPr lang="ko-KR" altLang="en-US" sz="3200" dirty="0"/>
              <a:t>정</a:t>
            </a:r>
          </a:p>
        </p:txBody>
      </p:sp>
    </p:spTree>
    <p:extLst>
      <p:ext uri="{BB962C8B-B14F-4D97-AF65-F5344CB8AC3E}">
        <p14:creationId xmlns:p14="http://schemas.microsoft.com/office/powerpoint/2010/main" val="270272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290</TotalTime>
  <Words>370</Words>
  <Application>Microsoft Office PowerPoint</Application>
  <PresentationFormat>사용자 지정</PresentationFormat>
  <Paragraphs>132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추억</vt:lpstr>
      <vt:lpstr>팀포트폴리오 기획서</vt:lpstr>
      <vt:lpstr>목차</vt:lpstr>
      <vt:lpstr>PowerPoint 프레젠테이션</vt:lpstr>
      <vt:lpstr>PowerPoint 프레젠테이션</vt:lpstr>
      <vt:lpstr>PowerPoint 프레젠테이션</vt:lpstr>
      <vt:lpstr>클래스 구조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팀포트폴리오 기획서</dc:title>
  <dc:creator>이동희</dc:creator>
  <cp:lastModifiedBy>jhkim</cp:lastModifiedBy>
  <cp:revision>32</cp:revision>
  <dcterms:created xsi:type="dcterms:W3CDTF">2017-10-29T08:51:31Z</dcterms:created>
  <dcterms:modified xsi:type="dcterms:W3CDTF">2017-12-04T03:05:14Z</dcterms:modified>
</cp:coreProperties>
</file>