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6" r:id="rId5"/>
    <p:sldId id="258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864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4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1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2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6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1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8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93532" y="8139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1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A85863-0E0F-4905-A679-852FD8129E5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3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6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A85863-0E0F-4905-A679-852FD8129E5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003" y="605786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dirty="0" smtClean="0"/>
              <a:t>팀포트폴리오 기획서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23612"/>
            <a:ext cx="9508177" cy="1655762"/>
          </a:xfrm>
        </p:spPr>
        <p:txBody>
          <a:bodyPr/>
          <a:lstStyle/>
          <a:p>
            <a:pPr algn="r"/>
            <a:r>
              <a:rPr lang="en-US" altLang="ko-KR" dirty="0" smtClean="0"/>
              <a:t>IOTA team  </a:t>
            </a:r>
          </a:p>
          <a:p>
            <a:pPr algn="r"/>
            <a:r>
              <a:rPr lang="ko-KR" altLang="en-US" dirty="0" smtClean="0"/>
              <a:t>김정훈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김홍주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박현준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이한얼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한규현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허경일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45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게임소개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smtClean="0"/>
              <a:t>게임특징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 구조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715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게임소개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654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게임특</a:t>
            </a:r>
            <a:r>
              <a:rPr lang="ko-KR" altLang="en-US" sz="3200" dirty="0"/>
              <a:t>징</a:t>
            </a:r>
          </a:p>
        </p:txBody>
      </p:sp>
    </p:spTree>
    <p:extLst>
      <p:ext uri="{BB962C8B-B14F-4D97-AF65-F5344CB8AC3E}">
        <p14:creationId xmlns:p14="http://schemas.microsoft.com/office/powerpoint/2010/main" val="410335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4"/>
          <p:cNvSpPr>
            <a:spLocks noGrp="1"/>
          </p:cNvSpPr>
          <p:nvPr>
            <p:ph idx="4294967295"/>
          </p:nvPr>
        </p:nvSpPr>
        <p:spPr>
          <a:xfrm>
            <a:off x="895350" y="903288"/>
            <a:ext cx="10058400" cy="4022725"/>
          </a:xfrm>
        </p:spPr>
        <p:txBody>
          <a:bodyPr/>
          <a:lstStyle/>
          <a:p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김정훈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총괄</a:t>
            </a:r>
            <a:r>
              <a:rPr lang="en-US" altLang="ko-KR" dirty="0" smtClean="0"/>
              <a:t>(PD), </a:t>
            </a:r>
            <a:r>
              <a:rPr lang="ko-KR" altLang="en-US" dirty="0" err="1" smtClean="0"/>
              <a:t>로딩씬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선택씬</a:t>
            </a:r>
            <a:r>
              <a:rPr lang="en-US" altLang="ko-KR" dirty="0" smtClean="0"/>
              <a:t>, A*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이한얼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맵에디터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게임내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데이터 로딩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허경일 </a:t>
            </a:r>
            <a:r>
              <a:rPr lang="en-US" altLang="ko-KR" dirty="0"/>
              <a:t>– </a:t>
            </a:r>
            <a:r>
              <a:rPr lang="ko-KR" altLang="en-US" dirty="0" err="1" smtClean="0"/>
              <a:t>유닛에디터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전투씬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유닛관리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한규현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대화씬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대화 스크립트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박현준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전투씬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전투 총괄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 마우스 이벤트 처리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유닛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이동희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출전씬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출전장수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관리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역할분담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659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062149" y="129319"/>
            <a:ext cx="8229600" cy="633412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클래스 구조</a:t>
            </a:r>
            <a:endParaRPr lang="ko-KR" altLang="en-US" sz="32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42950" y="854847"/>
            <a:ext cx="730456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mainGame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95236" y="4559320"/>
            <a:ext cx="1691814" cy="1291873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A*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BattleInfo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BattleManager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610600" y="843694"/>
            <a:ext cx="297368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framework</a:t>
            </a:r>
            <a:endParaRPr lang="ko-KR" altLang="en-US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630650" y="4834642"/>
            <a:ext cx="1440160" cy="767851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610600" y="1556748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30650" y="2367698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613781" y="3178648"/>
            <a:ext cx="1440160" cy="697054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Sound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610600" y="4023693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164175" y="4775917"/>
            <a:ext cx="1440160" cy="826576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42950" y="1565685"/>
            <a:ext cx="169748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sceneInit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48620" y="3361200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sceneSelect</a:t>
            </a:r>
            <a:endParaRPr lang="ko-KR" altLang="en-US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42950" y="2235290"/>
            <a:ext cx="1697487" cy="1002915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initImage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initSound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loading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48620" y="4034483"/>
            <a:ext cx="1697487" cy="732142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Gamestart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cene Manager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86945" y="1565685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sceneUnitEditor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395233" y="1571242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sceneMaptool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42950" y="4855467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sceneStory</a:t>
            </a:r>
            <a:endParaRPr lang="ko-KR" altLang="en-US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81275" y="4373382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sceneReady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95233" y="3895914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sceneBattle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6219825" y="1547888"/>
            <a:ext cx="1837771" cy="4747616"/>
            <a:chOff x="5361467" y="1560475"/>
            <a:chExt cx="1544158" cy="4747616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361467" y="1560475"/>
              <a:ext cx="1544158" cy="4747616"/>
            </a:xfrm>
            <a:prstGeom prst="roundRect">
              <a:avLst>
                <a:gd name="adj" fmla="val 7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517393" y="1702443"/>
              <a:ext cx="1218290" cy="1337581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Player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622366" y="2113573"/>
              <a:ext cx="1035547" cy="7537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Units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inven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517393" y="3146581"/>
              <a:ext cx="1218290" cy="940146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Friend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622366" y="3600372"/>
              <a:ext cx="1035547" cy="3949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Units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5517393" y="4203155"/>
              <a:ext cx="1218290" cy="940146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Enemy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5622366" y="4630201"/>
              <a:ext cx="1035547" cy="3949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Units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543352" y="5231155"/>
              <a:ext cx="1218290" cy="960095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gameMap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5634723" y="5656238"/>
              <a:ext cx="1035547" cy="3949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Tiles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748620" y="5537767"/>
            <a:ext cx="1697487" cy="732142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scanDialog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storyMap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86945" y="2235290"/>
            <a:ext cx="1697487" cy="2060485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Unit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395233" y="2240882"/>
            <a:ext cx="1697487" cy="1573110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90798" y="2606022"/>
            <a:ext cx="1484109" cy="16035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Sequnce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MoveArea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AttackArea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499086" y="2645631"/>
            <a:ext cx="1484109" cy="10251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Tiles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saveList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ctrl+ZorY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75605" y="5037284"/>
            <a:ext cx="1697487" cy="1232625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scenePos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sceneEquip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sceneBuy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sceneSell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322853" y="843694"/>
            <a:ext cx="0" cy="5334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10144125" y="1556748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164175" y="2353017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EditBox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147306" y="3149286"/>
            <a:ext cx="1440160" cy="697054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progressBar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144125" y="3979650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singletonBase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40560"/>
              </p:ext>
            </p:extLst>
          </p:nvPr>
        </p:nvGraphicFramePr>
        <p:xfrm>
          <a:off x="1205519" y="915846"/>
          <a:ext cx="9938733" cy="5407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44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89593"/>
              </a:tblGrid>
              <a:tr h="61749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Day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이미지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추출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클래스 구성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Maptool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UnitEditor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baseline="0" dirty="0" err="1" smtClean="0">
                          <a:solidFill>
                            <a:schemeClr val="bg1"/>
                          </a:solidFill>
                        </a:rPr>
                        <a:t>sceneStory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sceneReady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sceneBattle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8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612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996264" y="370757"/>
            <a:ext cx="648072" cy="216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96264" y="586781"/>
            <a:ext cx="64807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44337" y="370758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: </a:t>
            </a:r>
            <a:r>
              <a:rPr lang="ko-KR" altLang="en-US" sz="1000" dirty="0"/>
              <a:t>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44337" y="556585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일</a:t>
            </a:r>
            <a:r>
              <a:rPr lang="ko-KR" altLang="en-US" sz="3200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7027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</TotalTime>
  <Words>193</Words>
  <Application>Microsoft Office PowerPoint</Application>
  <PresentationFormat>사용자 지정</PresentationFormat>
  <Paragraphs>108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추억</vt:lpstr>
      <vt:lpstr>팀포트폴리오 기획서</vt:lpstr>
      <vt:lpstr>목차</vt:lpstr>
      <vt:lpstr>PowerPoint 프레젠테이션</vt:lpstr>
      <vt:lpstr>PowerPoint 프레젠테이션</vt:lpstr>
      <vt:lpstr>PowerPoint 프레젠테이션</vt:lpstr>
      <vt:lpstr>클래스 구조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팀포트폴리오 기획서</dc:title>
  <dc:creator>이동희</dc:creator>
  <cp:lastModifiedBy>Windows 사용자</cp:lastModifiedBy>
  <cp:revision>23</cp:revision>
  <dcterms:created xsi:type="dcterms:W3CDTF">2017-10-29T08:51:31Z</dcterms:created>
  <dcterms:modified xsi:type="dcterms:W3CDTF">2017-12-02T12:13:26Z</dcterms:modified>
</cp:coreProperties>
</file>