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9E0E-B668-4997-81D6-A292D404DE6E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1479-F451-4215-A1EE-AA30339E7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8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9E0E-B668-4997-81D6-A292D404DE6E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1479-F451-4215-A1EE-AA30339E7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39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9E0E-B668-4997-81D6-A292D404DE6E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1479-F451-4215-A1EE-AA30339E7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07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9E0E-B668-4997-81D6-A292D404DE6E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1479-F451-4215-A1EE-AA30339E7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20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9E0E-B668-4997-81D6-A292D404DE6E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1479-F451-4215-A1EE-AA30339E7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51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9E0E-B668-4997-81D6-A292D404DE6E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1479-F451-4215-A1EE-AA30339E7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44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9E0E-B668-4997-81D6-A292D404DE6E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1479-F451-4215-A1EE-AA30339E7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03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9E0E-B668-4997-81D6-A292D404DE6E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1479-F451-4215-A1EE-AA30339E7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31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9E0E-B668-4997-81D6-A292D404DE6E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1479-F451-4215-A1EE-AA30339E7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9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9E0E-B668-4997-81D6-A292D404DE6E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1479-F451-4215-A1EE-AA30339E7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98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9E0E-B668-4997-81D6-A292D404DE6E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1479-F451-4215-A1EE-AA30339E7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10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99E0E-B668-4997-81D6-A292D404DE6E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A1479-F451-4215-A1EE-AA30339E7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65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모서리가 둥근 직사각형 127"/>
          <p:cNvSpPr/>
          <p:nvPr/>
        </p:nvSpPr>
        <p:spPr>
          <a:xfrm>
            <a:off x="1673500" y="3338732"/>
            <a:ext cx="3402556" cy="2610547"/>
          </a:xfrm>
          <a:prstGeom prst="roundRect">
            <a:avLst>
              <a:gd name="adj" fmla="val 7422"/>
            </a:avLst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3203848" y="1490114"/>
            <a:ext cx="3240360" cy="4459165"/>
          </a:xfrm>
          <a:prstGeom prst="roundRect">
            <a:avLst>
              <a:gd name="adj" fmla="val 7422"/>
            </a:avLst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Player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51520" y="184059"/>
            <a:ext cx="6192688" cy="554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/>
              <a:t>mainGame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gameNode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1683857" y="1497298"/>
            <a:ext cx="1258188" cy="1243378"/>
          </a:xfrm>
          <a:prstGeom prst="roundRect">
            <a:avLst>
              <a:gd name="adj" fmla="val 13203"/>
            </a:avLst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gameMap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251520" y="868213"/>
            <a:ext cx="1262407" cy="554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/>
              <a:t>sceneInit</a:t>
            </a:r>
            <a:endParaRPr lang="ko-KR" altLang="en-US" sz="1100" b="1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255737" y="2338420"/>
            <a:ext cx="1258190" cy="554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/>
              <a:t>sceneSelect</a:t>
            </a:r>
            <a:endParaRPr lang="ko-KR" altLang="en-US" sz="1100" b="1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251520" y="1512682"/>
            <a:ext cx="1262407" cy="697513"/>
          </a:xfrm>
          <a:prstGeom prst="roundRect">
            <a:avLst>
              <a:gd name="adj" fmla="val 13203"/>
            </a:avLst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initImage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initSound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loading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255737" y="3049613"/>
            <a:ext cx="1262407" cy="460985"/>
          </a:xfrm>
          <a:prstGeom prst="roundRect">
            <a:avLst>
              <a:gd name="adj" fmla="val 13203"/>
            </a:avLst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Gamestart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</a:t>
            </a:r>
            <a:r>
              <a:rPr lang="en-US" altLang="ko-KR" sz="1100" dirty="0" smtClean="0">
                <a:solidFill>
                  <a:schemeClr val="tx1"/>
                </a:solidFill>
              </a:rPr>
              <a:t>cene Manager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59954" y="3631281"/>
            <a:ext cx="1258190" cy="554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/>
              <a:t>sceneMaptool</a:t>
            </a:r>
            <a:endParaRPr lang="ko-KR" altLang="en-US" sz="1100" b="1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1657626" y="859612"/>
            <a:ext cx="4786582" cy="554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/>
              <a:t>sceneBattle</a:t>
            </a:r>
            <a:endParaRPr lang="ko-KR" altLang="en-US" sz="1100" b="1" dirty="0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79416" y="4275783"/>
            <a:ext cx="1262407" cy="1673497"/>
          </a:xfrm>
          <a:prstGeom prst="roundRect">
            <a:avLst>
              <a:gd name="adj" fmla="val 13203"/>
            </a:avLst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Map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58759" y="4619158"/>
            <a:ext cx="1103720" cy="118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Tiles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Iso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Object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saveFile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(*.map, *.bmp)</a:t>
            </a:r>
          </a:p>
        </p:txBody>
      </p:sp>
      <p:cxnSp>
        <p:nvCxnSpPr>
          <p:cNvPr id="110" name="직선 연결선 109"/>
          <p:cNvCxnSpPr/>
          <p:nvPr/>
        </p:nvCxnSpPr>
        <p:spPr>
          <a:xfrm>
            <a:off x="6516216" y="166726"/>
            <a:ext cx="0" cy="5640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모서리가 둥근 직사각형 114"/>
          <p:cNvSpPr/>
          <p:nvPr/>
        </p:nvSpPr>
        <p:spPr>
          <a:xfrm>
            <a:off x="1761091" y="1850155"/>
            <a:ext cx="1103720" cy="7300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Tiles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Object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Attribute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660232" y="173325"/>
            <a:ext cx="1813821" cy="5409433"/>
            <a:chOff x="6318650" y="960082"/>
            <a:chExt cx="2227411" cy="5409433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6318650" y="960082"/>
              <a:ext cx="2211505" cy="5544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framework</a:t>
              </a:r>
              <a:endParaRPr lang="ko-KR" altLang="en-US" sz="1100" b="1" dirty="0"/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6333561" y="4801216"/>
              <a:ext cx="1071035" cy="739027"/>
            </a:xfrm>
            <a:prstGeom prst="roundRect">
              <a:avLst/>
            </a:prstGeom>
            <a:solidFill>
              <a:srgbClr val="F0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Manager</a:t>
              </a: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6318650" y="1646369"/>
              <a:ext cx="1071035" cy="638073"/>
            </a:xfrm>
            <a:prstGeom prst="roundRect">
              <a:avLst/>
            </a:prstGeom>
            <a:solidFill>
              <a:srgbClr val="F0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Key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Manager</a:t>
              </a: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6333561" y="2426877"/>
              <a:ext cx="1071035" cy="638073"/>
            </a:xfrm>
            <a:prstGeom prst="roundRect">
              <a:avLst/>
            </a:prstGeom>
            <a:solidFill>
              <a:srgbClr val="F0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Random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Function</a:t>
              </a: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6321016" y="3207385"/>
              <a:ext cx="1071035" cy="670888"/>
            </a:xfrm>
            <a:prstGeom prst="roundRect">
              <a:avLst/>
            </a:prstGeom>
            <a:solidFill>
              <a:srgbClr val="F0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Sound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Manager</a:t>
              </a: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6318650" y="4020709"/>
              <a:ext cx="1071035" cy="638073"/>
            </a:xfrm>
            <a:prstGeom prst="roundRect">
              <a:avLst/>
            </a:prstGeom>
            <a:solidFill>
              <a:srgbClr val="F0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Camera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Manager</a:t>
              </a:r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7474031" y="4744696"/>
              <a:ext cx="1071035" cy="795548"/>
            </a:xfrm>
            <a:prstGeom prst="roundRect">
              <a:avLst/>
            </a:prstGeom>
            <a:solidFill>
              <a:srgbClr val="F0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Timer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Manager</a:t>
              </a: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7459120" y="1646369"/>
              <a:ext cx="1071035" cy="638073"/>
            </a:xfrm>
            <a:prstGeom prst="roundRect">
              <a:avLst/>
            </a:prstGeom>
            <a:solidFill>
              <a:srgbClr val="F0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Button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7474031" y="2412747"/>
              <a:ext cx="1071035" cy="638073"/>
            </a:xfrm>
            <a:prstGeom prst="roundRect">
              <a:avLst/>
            </a:prstGeom>
            <a:solidFill>
              <a:srgbClr val="F0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</a:rPr>
                <a:t>EditBox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7461486" y="3179126"/>
              <a:ext cx="1071035" cy="670888"/>
            </a:xfrm>
            <a:prstGeom prst="roundRect">
              <a:avLst/>
            </a:prstGeom>
            <a:solidFill>
              <a:srgbClr val="F0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</a:rPr>
                <a:t>progressBar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7459120" y="3978319"/>
              <a:ext cx="1071035" cy="638073"/>
            </a:xfrm>
            <a:prstGeom prst="roundRect">
              <a:avLst/>
            </a:prstGeom>
            <a:solidFill>
              <a:srgbClr val="F0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</a:rPr>
                <a:t>singletonBase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6333561" y="5630488"/>
              <a:ext cx="1071035" cy="739027"/>
            </a:xfrm>
            <a:prstGeom prst="roundRect">
              <a:avLst/>
            </a:prstGeom>
            <a:solidFill>
              <a:srgbClr val="F0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Render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Manager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7475026" y="5617950"/>
              <a:ext cx="1071035" cy="739027"/>
            </a:xfrm>
            <a:prstGeom prst="roundRect">
              <a:avLst/>
            </a:prstGeom>
            <a:solidFill>
              <a:srgbClr val="F0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Effect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Manager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823474" y="3510599"/>
            <a:ext cx="1282268" cy="2294666"/>
            <a:chOff x="4317132" y="2118987"/>
            <a:chExt cx="1262980" cy="2500171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4317132" y="2118987"/>
              <a:ext cx="1262980" cy="2500171"/>
            </a:xfrm>
            <a:prstGeom prst="roundRect">
              <a:avLst>
                <a:gd name="adj" fmla="val 79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b="1" dirty="0" err="1" smtClean="0"/>
                <a:t>MultiThread</a:t>
              </a:r>
              <a:endParaRPr lang="ko-KR" altLang="en-US" sz="1100" b="1" dirty="0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4412039" y="3342675"/>
              <a:ext cx="1078309" cy="1041776"/>
              <a:chOff x="1622117" y="4052801"/>
              <a:chExt cx="1078309" cy="851485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1622117" y="4052801"/>
                <a:ext cx="1078309" cy="851485"/>
              </a:xfrm>
              <a:prstGeom prst="roundRect">
                <a:avLst>
                  <a:gd name="adj" fmla="val 13203"/>
                </a:avLst>
              </a:prstGeom>
              <a:solidFill>
                <a:srgbClr val="F0BC7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100" dirty="0" err="1" smtClean="0">
                    <a:solidFill>
                      <a:schemeClr val="tx1"/>
                    </a:solidFill>
                  </a:rPr>
                  <a:t>CreepTherad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1702990" y="4374591"/>
                <a:ext cx="916563" cy="37022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</a:rPr>
                  <a:t>Creep</a:t>
                </a:r>
              </a:p>
              <a:p>
                <a:pPr algn="ctr"/>
                <a:r>
                  <a:rPr lang="en-US" altLang="ko-KR" sz="1100" dirty="0" err="1" smtClean="0">
                    <a:solidFill>
                      <a:schemeClr val="tx1"/>
                    </a:solidFill>
                  </a:rPr>
                  <a:t>Minimap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4412039" y="2420888"/>
              <a:ext cx="1078309" cy="851485"/>
              <a:chOff x="1622117" y="4052801"/>
              <a:chExt cx="1078309" cy="851485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1622117" y="4052801"/>
                <a:ext cx="1078309" cy="851485"/>
              </a:xfrm>
              <a:prstGeom prst="roundRect">
                <a:avLst>
                  <a:gd name="adj" fmla="val 13203"/>
                </a:avLst>
              </a:prstGeom>
              <a:solidFill>
                <a:srgbClr val="F0BC7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100" dirty="0" err="1" smtClean="0">
                    <a:solidFill>
                      <a:schemeClr val="tx1"/>
                    </a:solidFill>
                  </a:rPr>
                  <a:t>AstarTherad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1702990" y="4383972"/>
                <a:ext cx="916563" cy="36273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</a:rPr>
                  <a:t>Unit-A*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5" name="모서리가 둥근 직사각형 124"/>
          <p:cNvSpPr/>
          <p:nvPr/>
        </p:nvSpPr>
        <p:spPr>
          <a:xfrm>
            <a:off x="3343922" y="2143371"/>
            <a:ext cx="1368152" cy="7084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Units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Buildings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Bullets</a:t>
            </a: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343922" y="2984505"/>
            <a:ext cx="1368152" cy="7084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myMineral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myGas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myControl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3347864" y="3813203"/>
            <a:ext cx="1368152" cy="6113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ZergUpgrade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ZergProduction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3347864" y="4644006"/>
            <a:ext cx="1368152" cy="7667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gameMap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Fog</a:t>
            </a:r>
          </a:p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CreepManager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4860032" y="2143371"/>
            <a:ext cx="1368152" cy="7084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GameController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GameInterface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4860032" y="2984504"/>
            <a:ext cx="1368152" cy="7084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UnitCollision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4860032" y="3813203"/>
            <a:ext cx="1368152" cy="6113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A*</a:t>
            </a:r>
          </a:p>
        </p:txBody>
      </p:sp>
    </p:spTree>
    <p:extLst>
      <p:ext uri="{BB962C8B-B14F-4D97-AF65-F5344CB8AC3E}">
        <p14:creationId xmlns:p14="http://schemas.microsoft.com/office/powerpoint/2010/main" val="5591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835696" y="570304"/>
            <a:ext cx="3679015" cy="554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/>
              <a:t>gameObject</a:t>
            </a:r>
            <a:endParaRPr lang="ko-KR" altLang="en-US" sz="1100" b="1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835697" y="1340768"/>
            <a:ext cx="1819426" cy="554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Unit</a:t>
            </a:r>
            <a:endParaRPr lang="ko-KR" altLang="en-US" sz="11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741697" y="1344994"/>
            <a:ext cx="1797704" cy="554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Building</a:t>
            </a:r>
            <a:endParaRPr lang="ko-KR" altLang="en-US" sz="11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741696" y="2089950"/>
            <a:ext cx="1797705" cy="3499289"/>
          </a:xfrm>
          <a:prstGeom prst="roundRect">
            <a:avLst>
              <a:gd name="adj" fmla="val 7422"/>
            </a:avLst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err="1">
                <a:solidFill>
                  <a:schemeClr val="tx1"/>
                </a:solidFill>
              </a:rPr>
              <a:t>zbCreepColony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zbDefilerMound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zbEvolutionChamber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zbExtractor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zbGreaterSpire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zbHatchery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zbHive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zbHydraliskDen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zbLair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zbMutating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zbNydusCanal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zbQueensNest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zbSpawningPool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zbSpire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zbSporeColony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zbSunkenColony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zbUltraliskCavern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857418" y="2089950"/>
            <a:ext cx="1797705" cy="3499289"/>
          </a:xfrm>
          <a:prstGeom prst="roundRect">
            <a:avLst>
              <a:gd name="adj" fmla="val 7422"/>
            </a:avLst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err="1">
                <a:solidFill>
                  <a:schemeClr val="tx1"/>
                </a:solidFill>
              </a:rPr>
              <a:t>zuBroodling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zuCocoon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zuDefiler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zuDevourer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zuDrone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zuGuadian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zuHydralisk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zuInfestedTerran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zuLarva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zuLurkerEgg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zuLurker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zuMutalisk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zuOverlord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zuQueen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zuScourge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zuUltralisk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zuZergEgg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zuZergling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37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10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110</Words>
  <Application>Microsoft Office PowerPoint</Application>
  <PresentationFormat>화면 슬라이드 쇼(4:3)</PresentationFormat>
  <Paragraphs>101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jhkim</dc:creator>
  <cp:lastModifiedBy>jhkim</cp:lastModifiedBy>
  <cp:revision>11</cp:revision>
  <dcterms:created xsi:type="dcterms:W3CDTF">2017-12-19T16:42:17Z</dcterms:created>
  <dcterms:modified xsi:type="dcterms:W3CDTF">2018-01-10T06:35:47Z</dcterms:modified>
</cp:coreProperties>
</file>