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E0E-B668-4997-81D6-A292D404DE6E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1479-F451-4215-A1EE-AA30339E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8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E0E-B668-4997-81D6-A292D404DE6E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1479-F451-4215-A1EE-AA30339E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39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E0E-B668-4997-81D6-A292D404DE6E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1479-F451-4215-A1EE-AA30339E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7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E0E-B668-4997-81D6-A292D404DE6E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1479-F451-4215-A1EE-AA30339E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20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E0E-B668-4997-81D6-A292D404DE6E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1479-F451-4215-A1EE-AA30339E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1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E0E-B668-4997-81D6-A292D404DE6E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1479-F451-4215-A1EE-AA30339E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44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E0E-B668-4997-81D6-A292D404DE6E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1479-F451-4215-A1EE-AA30339E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3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E0E-B668-4997-81D6-A292D404DE6E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1479-F451-4215-A1EE-AA30339E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1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E0E-B668-4997-81D6-A292D404DE6E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1479-F451-4215-A1EE-AA30339E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9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E0E-B668-4997-81D6-A292D404DE6E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1479-F451-4215-A1EE-AA30339E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8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9E0E-B668-4997-81D6-A292D404DE6E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1479-F451-4215-A1EE-AA30339E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0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9E0E-B668-4997-81D6-A292D404DE6E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1479-F451-4215-A1EE-AA30339E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6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95636" y="908720"/>
            <a:ext cx="7632848" cy="331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83568" y="1484784"/>
            <a:ext cx="7632848" cy="331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51520" y="2204864"/>
            <a:ext cx="7632848" cy="331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-2268760" y="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683568" y="1521776"/>
            <a:ext cx="7272808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17974" y="908720"/>
            <a:ext cx="7272808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1655676" y="2060848"/>
            <a:ext cx="7272808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1737682"/>
            <a:ext cx="6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0,0</a:t>
            </a:r>
          </a:p>
          <a:p>
            <a:r>
              <a:rPr lang="en-US" altLang="ko-KR" dirty="0" smtClean="0"/>
              <a:t>(0,0)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47462" y="2272226"/>
            <a:ext cx="6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2,1</a:t>
            </a:r>
          </a:p>
          <a:p>
            <a:r>
              <a:rPr lang="en-US" altLang="ko-KR" dirty="0" smtClean="0"/>
              <a:t>(0,1)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31840" y="2298402"/>
            <a:ext cx="6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-2,1</a:t>
            </a:r>
          </a:p>
          <a:p>
            <a:r>
              <a:rPr lang="en-US" altLang="ko-KR" dirty="0" smtClean="0"/>
              <a:t>(1,0)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1720" y="2771636"/>
            <a:ext cx="6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-4,2</a:t>
            </a:r>
          </a:p>
          <a:p>
            <a:r>
              <a:rPr lang="en-US" altLang="ko-KR" dirty="0" smtClean="0"/>
              <a:t>(2,0)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3187159"/>
            <a:ext cx="6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-2,3</a:t>
            </a:r>
          </a:p>
          <a:p>
            <a:r>
              <a:rPr lang="en-US" altLang="ko-KR" dirty="0" smtClean="0"/>
              <a:t>(2,1)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04821" y="2483068"/>
            <a:ext cx="6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0,2</a:t>
            </a:r>
          </a:p>
          <a:p>
            <a:r>
              <a:rPr lang="en-US" altLang="ko-KR" dirty="0" smtClean="0"/>
              <a:t>(1,1)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50025" y="3133968"/>
            <a:ext cx="6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2,3</a:t>
            </a:r>
          </a:p>
          <a:p>
            <a:r>
              <a:rPr lang="en-US" altLang="ko-KR" dirty="0" smtClean="0"/>
              <a:t>(1,2)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95946" y="5050050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dirty="0" smtClean="0"/>
              <a:t>, y</a:t>
            </a:r>
          </a:p>
          <a:p>
            <a:r>
              <a:rPr lang="en-US" altLang="ko-KR" dirty="0" smtClean="0"/>
              <a:t>(a, b)</a:t>
            </a: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-333430" y="413980"/>
            <a:ext cx="7272808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963902" y="459596"/>
            <a:ext cx="7632848" cy="331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82795" y="1341997"/>
            <a:ext cx="72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2,-1</a:t>
            </a:r>
          </a:p>
          <a:p>
            <a:r>
              <a:rPr lang="en-US" altLang="ko-KR" dirty="0" smtClean="0"/>
              <a:t>(-1,0)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64002" y="866555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0,-2</a:t>
            </a:r>
          </a:p>
          <a:p>
            <a:r>
              <a:rPr lang="en-US" altLang="ko-KR" dirty="0" smtClean="0"/>
              <a:t>(-1,-1)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412245" y="58052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x = (b-a)*2;  y = (</a:t>
            </a:r>
            <a:r>
              <a:rPr lang="en-US" altLang="ko-KR" dirty="0" err="1" smtClean="0"/>
              <a:t>a+b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a = (-x+2y)/4; b = (x+2y)/4;</a:t>
            </a:r>
          </a:p>
          <a:p>
            <a:endParaRPr lang="en-US" altLang="ko-KR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084168" y="2603811"/>
            <a:ext cx="6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4,2</a:t>
            </a:r>
          </a:p>
          <a:p>
            <a:r>
              <a:rPr lang="en-US" altLang="ko-KR" dirty="0" smtClean="0"/>
              <a:t>(0,2)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04821" y="3617159"/>
            <a:ext cx="6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0,4</a:t>
            </a:r>
          </a:p>
          <a:p>
            <a:r>
              <a:rPr lang="en-US" altLang="ko-KR" dirty="0" smtClean="0"/>
              <a:t>(2,2)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50999" y="1161618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 = min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843698" y="1119443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 = min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43489" y="3853458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 = max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14469" y="3853458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 = 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11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99</Words>
  <Application>Microsoft Office PowerPoint</Application>
  <PresentationFormat>화면 슬라이드 쇼(4:3)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jhkim</dc:creator>
  <cp:lastModifiedBy>jhkim</cp:lastModifiedBy>
  <cp:revision>6</cp:revision>
  <dcterms:created xsi:type="dcterms:W3CDTF">2017-12-19T16:42:17Z</dcterms:created>
  <dcterms:modified xsi:type="dcterms:W3CDTF">2017-12-19T18:35:24Z</dcterms:modified>
</cp:coreProperties>
</file>