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4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70D2C-7EB3-409E-B2F3-CFD4C2DA7E81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52C6E-8D8C-410E-A440-7ADD56C30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7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5A1F-E596-4502-992D-A5A19BEC2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75E8C-F826-4119-8DCC-5CC30A206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A9E32-5C95-4134-BB65-D09B207E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3664-FDB3-48F0-88F6-781A47427156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F4B82-A8FF-4895-828C-F34241E2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B4CE-8550-4F48-8981-169ED837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A5F-E162-4817-8776-0D9B7B13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2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DB2E9-41AE-4E10-AD1B-5E837F9E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AC3BDA-2482-4F98-9248-DF98AD4AF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05FE0-26AD-47D0-BA2F-C5CFB4A6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3664-FDB3-48F0-88F6-781A47427156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7A592-EC29-4771-92B5-F7969CCA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6F9EA-C667-4E65-9669-448E97F2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A5F-E162-4817-8776-0D9B7B13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5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D3D9D6-7B7F-4CB0-945A-2C8F812B6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82F2F-0EC4-49B1-94BA-DB0C3721C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ED9D4-7834-4A10-AC30-62CF4FFB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3664-FDB3-48F0-88F6-781A47427156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8E961-A71A-40AB-A4F5-0164D9EB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742B8-5E7D-4ED9-8B6C-D049994F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A5F-E162-4817-8776-0D9B7B13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9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48800-761E-486D-8231-193B53B3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8BC95-59D3-4875-AEB1-07B620FB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12EA9-247C-4B46-A11E-CA28B047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3664-FDB3-48F0-88F6-781A47427156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6DD22-E723-4818-B3CD-A63778AB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91C0-F353-4E4E-BBAE-C5A3AB52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A5F-E162-4817-8776-0D9B7B13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2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13CC5-F8AC-49AC-90F8-788CDE38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B4302-EE2A-4D15-958F-664C4CDA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4819-DF81-4BF6-B771-1A636CD2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3664-FDB3-48F0-88F6-781A47427156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E74FA-1DFB-4F0A-894B-335094EB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87F3-F322-429F-BF2E-C29024D4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A5F-E162-4817-8776-0D9B7B13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9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B632D-9FC4-4963-A12E-B174CF5E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E93FC-279F-41BD-8DDC-448F6CC9C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4C14E-BA25-4167-841C-1E9EA6DE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BA09DF-8280-4DE5-A65F-4470DBA9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3664-FDB3-48F0-88F6-781A47427156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66B68-AE37-432F-95B6-FC46A4CE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D942C-0B17-48C9-8E5E-60FD37A0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A5F-E162-4817-8776-0D9B7B13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0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93244-9EB7-4BB3-A3F3-9177809E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53F94-5FE8-48AB-A90E-56FF357C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907EE-4CE3-4A38-9713-37B8B3B76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F7340E-425A-4C60-A47E-07228B3E2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5ABDB6-BE87-458F-B97F-71A0217AC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FEBEE3-5FC9-45ED-9344-F0225B7E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3664-FDB3-48F0-88F6-781A47427156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1D64DB-E723-48DE-9B70-C2416753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78CCB2-C4CF-4667-BD0E-9A516FC1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A5F-E162-4817-8776-0D9B7B13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9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2F88-1EE5-4C2F-AA8B-C76963D6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3D2532-8941-4F04-ACE2-FCF674BE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3664-FDB3-48F0-88F6-781A47427156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C500BA-86D6-4BDC-9F06-B81CADDD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6D939B-2EB1-48A5-BCEA-FA0590F7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A5F-E162-4817-8776-0D9B7B13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5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BDCD49-AF6A-4ED9-A559-30C76840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3664-FDB3-48F0-88F6-781A47427156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455E6-E21D-4DD6-B159-CC72556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232F9-438B-467B-B4A9-CC913892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A5F-E162-4817-8776-0D9B7B13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2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7F02-7342-49F9-9603-D88F3005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2544E-2F4B-4E6B-A0BE-804C2438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E31FD1-2466-40CE-B876-1502F0818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94200-EFB4-4F21-956A-9048A6C9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3664-FDB3-48F0-88F6-781A47427156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05357-38C2-4206-8490-76C9FBEA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E6464-AA4B-4B1C-99DA-62731412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A5F-E162-4817-8776-0D9B7B13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72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296D3-2FF3-4387-808B-2700F272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A49485-495B-4E50-9D17-F5F7A47FE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11E26-926D-406B-ABF5-0BDCBB83A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F2D09-E62B-4F87-A7E7-5B14BDC2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3664-FDB3-48F0-88F6-781A47427156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2B543-32F9-4E6B-A355-5587E9C5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B44B7-5444-401F-88DF-8AE64F0E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A5F-E162-4817-8776-0D9B7B13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9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F01BD1-DDBF-41DD-8E39-1DBFD0DF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05A81-C139-4E2F-85BC-2C81ADBC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D2664-5F71-47AC-948C-F2FFB420D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3664-FDB3-48F0-88F6-781A47427156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38E8C-79E9-41A0-9C0F-5B995928F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4C603-DD1F-438F-B544-5ECCDBF69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DA5F-E162-4817-8776-0D9B7B13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8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F60D26-07A7-40A5-B79D-319FCD00578D}"/>
              </a:ext>
            </a:extLst>
          </p:cNvPr>
          <p:cNvSpPr/>
          <p:nvPr/>
        </p:nvSpPr>
        <p:spPr>
          <a:xfrm>
            <a:off x="8584566" y="193672"/>
            <a:ext cx="3430747" cy="5933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   ● ● ●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C69923-DFE8-466E-91BB-FE6390D3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2505" y="0"/>
            <a:ext cx="2759242" cy="665161"/>
          </a:xfrm>
        </p:spPr>
        <p:txBody>
          <a:bodyPr/>
          <a:lstStyle/>
          <a:p>
            <a:r>
              <a:rPr lang="ko-KR" altLang="en-US" dirty="0"/>
              <a:t>대략적인 </a:t>
            </a:r>
            <a:r>
              <a:rPr lang="en-US" altLang="ko-KR" dirty="0"/>
              <a:t>flow…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8B7EE3-1406-4D69-B314-3EF5EBA12D68}"/>
              </a:ext>
            </a:extLst>
          </p:cNvPr>
          <p:cNvSpPr/>
          <p:nvPr/>
        </p:nvSpPr>
        <p:spPr>
          <a:xfrm>
            <a:off x="56142" y="953759"/>
            <a:ext cx="2310064" cy="1459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Youtube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4AD7D1C-3B60-453B-85C0-D0651AF42E78}"/>
              </a:ext>
            </a:extLst>
          </p:cNvPr>
          <p:cNvSpPr/>
          <p:nvPr/>
        </p:nvSpPr>
        <p:spPr>
          <a:xfrm>
            <a:off x="3874163" y="2815390"/>
            <a:ext cx="2310064" cy="1459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EF6019C-2D65-408C-A7A5-BB62C7D92322}"/>
              </a:ext>
            </a:extLst>
          </p:cNvPr>
          <p:cNvSpPr/>
          <p:nvPr/>
        </p:nvSpPr>
        <p:spPr>
          <a:xfrm>
            <a:off x="56142" y="4492249"/>
            <a:ext cx="2310064" cy="1459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2C639-B2F6-425B-9B52-E3D669A5100B}"/>
              </a:ext>
            </a:extLst>
          </p:cNvPr>
          <p:cNvSpPr txBox="1"/>
          <p:nvPr/>
        </p:nvSpPr>
        <p:spPr>
          <a:xfrm>
            <a:off x="755943" y="558274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Browser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03B0E3-F35A-44E4-BBF0-D0148075B627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2027905" y="3545306"/>
            <a:ext cx="1846258" cy="116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CBADEC-C440-48CE-9B51-0A2B15D11070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2366206" y="4061434"/>
            <a:ext cx="1846258" cy="116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E2FB57-6347-4A94-9A4E-39C370BD0C3A}"/>
              </a:ext>
            </a:extLst>
          </p:cNvPr>
          <p:cNvSpPr txBox="1"/>
          <p:nvPr/>
        </p:nvSpPr>
        <p:spPr>
          <a:xfrm>
            <a:off x="4633954" y="3712964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</a:t>
            </a:r>
          </a:p>
          <a:p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95972C-B2F7-4114-B963-BC8DDFA0F030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027905" y="2199803"/>
            <a:ext cx="2184559" cy="82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845FB3-7246-4B68-9415-9B18EEFF2AF6}"/>
              </a:ext>
            </a:extLst>
          </p:cNvPr>
          <p:cNvSpPr/>
          <p:nvPr/>
        </p:nvSpPr>
        <p:spPr>
          <a:xfrm>
            <a:off x="8753798" y="301604"/>
            <a:ext cx="2085474" cy="13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User1 </a:t>
            </a:r>
            <a:r>
              <a:rPr lang="ko-KR" altLang="en-US" sz="1500" dirty="0"/>
              <a:t>동영상</a:t>
            </a:r>
            <a:endParaRPr lang="en-US" altLang="ko-KR" sz="1500" dirty="0"/>
          </a:p>
          <a:p>
            <a:pPr algn="ctr"/>
            <a:r>
              <a:rPr lang="en-US" altLang="ko-KR" sz="1500" dirty="0"/>
              <a:t>--------------------</a:t>
            </a:r>
          </a:p>
          <a:p>
            <a:pPr algn="ctr"/>
            <a:r>
              <a:rPr lang="en-US" altLang="ko-KR" sz="1500" dirty="0"/>
              <a:t>Like list ~~</a:t>
            </a:r>
          </a:p>
          <a:p>
            <a:pPr algn="ctr"/>
            <a:r>
              <a:rPr lang="en-US" altLang="ko-KR" sz="1500" dirty="0"/>
              <a:t>Favorite list ~~</a:t>
            </a:r>
          </a:p>
          <a:p>
            <a:pPr algn="ctr"/>
            <a:r>
              <a:rPr lang="en-US" altLang="ko-KR" sz="1500" dirty="0"/>
              <a:t>Current list ~~ </a:t>
            </a:r>
          </a:p>
          <a:p>
            <a:pPr algn="ctr"/>
            <a:r>
              <a:rPr lang="en-US" altLang="ko-KR" sz="1500" dirty="0"/>
              <a:t>…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2517729-5B0F-419C-9382-D012D14E4B5A}"/>
              </a:ext>
            </a:extLst>
          </p:cNvPr>
          <p:cNvCxnSpPr>
            <a:cxnSpLocks/>
          </p:cNvCxnSpPr>
          <p:nvPr/>
        </p:nvCxnSpPr>
        <p:spPr>
          <a:xfrm flipH="1" flipV="1">
            <a:off x="2510488" y="1844082"/>
            <a:ext cx="2671107" cy="112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1F5973-B16D-48A7-8033-5373F8662EC5}"/>
              </a:ext>
            </a:extLst>
          </p:cNvPr>
          <p:cNvSpPr/>
          <p:nvPr/>
        </p:nvSpPr>
        <p:spPr>
          <a:xfrm>
            <a:off x="8767006" y="1785666"/>
            <a:ext cx="2085474" cy="13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User2 </a:t>
            </a:r>
            <a:r>
              <a:rPr lang="ko-KR" altLang="en-US" sz="1500" dirty="0"/>
              <a:t>동영상</a:t>
            </a:r>
            <a:endParaRPr lang="en-US" altLang="ko-KR" sz="1500" dirty="0"/>
          </a:p>
          <a:p>
            <a:pPr algn="ctr"/>
            <a:r>
              <a:rPr lang="en-US" altLang="ko-KR" sz="1500" dirty="0"/>
              <a:t>--------------------</a:t>
            </a:r>
          </a:p>
          <a:p>
            <a:pPr algn="ctr"/>
            <a:r>
              <a:rPr lang="en-US" altLang="ko-KR" sz="1500" dirty="0"/>
              <a:t>Like list ~~</a:t>
            </a:r>
          </a:p>
          <a:p>
            <a:pPr algn="ctr"/>
            <a:r>
              <a:rPr lang="en-US" altLang="ko-KR" sz="1500" dirty="0"/>
              <a:t>Favorite list ~~</a:t>
            </a:r>
          </a:p>
          <a:p>
            <a:pPr algn="ctr"/>
            <a:r>
              <a:rPr lang="en-US" altLang="ko-KR" sz="1500" dirty="0"/>
              <a:t>Current list ~~</a:t>
            </a:r>
          </a:p>
          <a:p>
            <a:pPr algn="ctr"/>
            <a:r>
              <a:rPr lang="en-US" altLang="ko-KR" sz="1500" dirty="0"/>
              <a:t>…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BDB440-ED4B-471E-84A4-4B62BD5A82F9}"/>
              </a:ext>
            </a:extLst>
          </p:cNvPr>
          <p:cNvSpPr/>
          <p:nvPr/>
        </p:nvSpPr>
        <p:spPr>
          <a:xfrm>
            <a:off x="8767006" y="3255502"/>
            <a:ext cx="2085474" cy="140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User3 </a:t>
            </a:r>
            <a:r>
              <a:rPr lang="ko-KR" altLang="en-US" sz="1500" dirty="0"/>
              <a:t>동영상</a:t>
            </a:r>
            <a:endParaRPr lang="en-US" altLang="ko-KR" sz="1500" dirty="0"/>
          </a:p>
          <a:p>
            <a:pPr algn="ctr"/>
            <a:r>
              <a:rPr lang="en-US" altLang="ko-KR" sz="1500" dirty="0"/>
              <a:t>--------------------</a:t>
            </a:r>
          </a:p>
          <a:p>
            <a:pPr algn="ctr"/>
            <a:r>
              <a:rPr lang="en-US" altLang="ko-KR" sz="1500" dirty="0"/>
              <a:t>Like list ~~</a:t>
            </a:r>
          </a:p>
          <a:p>
            <a:pPr algn="ctr"/>
            <a:r>
              <a:rPr lang="en-US" altLang="ko-KR" sz="1500" dirty="0"/>
              <a:t>Favorite list ~~</a:t>
            </a:r>
          </a:p>
          <a:p>
            <a:pPr algn="ctr"/>
            <a:r>
              <a:rPr lang="en-US" altLang="ko-KR" sz="1500" dirty="0"/>
              <a:t>Current list ~~</a:t>
            </a:r>
          </a:p>
          <a:p>
            <a:pPr algn="ctr"/>
            <a:r>
              <a:rPr lang="en-US" altLang="ko-KR" sz="1500" dirty="0"/>
              <a:t>…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C6A410-2D50-4494-ADA0-B22957BFE6B2}"/>
              </a:ext>
            </a:extLst>
          </p:cNvPr>
          <p:cNvSpPr/>
          <p:nvPr/>
        </p:nvSpPr>
        <p:spPr>
          <a:xfrm>
            <a:off x="8736340" y="4709298"/>
            <a:ext cx="2085474" cy="13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User4 </a:t>
            </a:r>
            <a:r>
              <a:rPr lang="ko-KR" altLang="en-US" sz="1500" dirty="0"/>
              <a:t>동영상</a:t>
            </a:r>
            <a:endParaRPr lang="en-US" altLang="ko-KR" sz="1500" dirty="0"/>
          </a:p>
          <a:p>
            <a:pPr algn="ctr"/>
            <a:r>
              <a:rPr lang="en-US" altLang="ko-KR" sz="1500" dirty="0"/>
              <a:t>--------------------</a:t>
            </a:r>
          </a:p>
          <a:p>
            <a:pPr algn="ctr"/>
            <a:r>
              <a:rPr lang="en-US" altLang="ko-KR" sz="1500" dirty="0"/>
              <a:t>Like list ~~</a:t>
            </a:r>
          </a:p>
          <a:p>
            <a:pPr algn="ctr"/>
            <a:r>
              <a:rPr lang="en-US" altLang="ko-KR" sz="1500" dirty="0"/>
              <a:t>Favorite list ~~</a:t>
            </a:r>
          </a:p>
          <a:p>
            <a:pPr algn="ctr"/>
            <a:r>
              <a:rPr lang="en-US" altLang="ko-KR" sz="1500" dirty="0"/>
              <a:t>Current list ~~</a:t>
            </a:r>
          </a:p>
          <a:p>
            <a:pPr algn="ctr"/>
            <a:r>
              <a:rPr lang="en-US" altLang="ko-KR" sz="1500" dirty="0"/>
              <a:t>…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E0A999-D9AA-4794-9A25-7F2194675EC3}"/>
              </a:ext>
            </a:extLst>
          </p:cNvPr>
          <p:cNvSpPr txBox="1"/>
          <p:nvPr/>
        </p:nvSpPr>
        <p:spPr>
          <a:xfrm>
            <a:off x="10839272" y="583704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NoSQL..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1BCAC3-4E96-4E79-8B8D-946C163D644C}"/>
              </a:ext>
            </a:extLst>
          </p:cNvPr>
          <p:cNvSpPr txBox="1"/>
          <p:nvPr/>
        </p:nvSpPr>
        <p:spPr>
          <a:xfrm>
            <a:off x="11007366" y="492551"/>
            <a:ext cx="8398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DB</a:t>
            </a:r>
            <a:endParaRPr lang="ko-KR" altLang="en-US" sz="2500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6EA94EF-1BA6-4637-9FB7-5C3DE45A57D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029195" y="1578782"/>
            <a:ext cx="3555371" cy="123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AE57E74-1219-4D62-AF8E-75C1E560CB33}"/>
              </a:ext>
            </a:extLst>
          </p:cNvPr>
          <p:cNvSpPr txBox="1"/>
          <p:nvPr/>
        </p:nvSpPr>
        <p:spPr>
          <a:xfrm>
            <a:off x="685628" y="3691718"/>
            <a:ext cx="16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Request</a:t>
            </a:r>
          </a:p>
          <a:p>
            <a:r>
              <a:rPr lang="en-US" altLang="ko-KR" sz="1600" dirty="0"/>
              <a:t>URL, ID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PW</a:t>
            </a:r>
          </a:p>
          <a:p>
            <a:r>
              <a:rPr lang="en-US" altLang="ko-KR" sz="1600" dirty="0" err="1"/>
              <a:t>Youtube</a:t>
            </a:r>
            <a:r>
              <a:rPr lang="en-US" altLang="ko-KR" sz="1600" dirty="0"/>
              <a:t> </a:t>
            </a:r>
            <a:r>
              <a:rPr lang="ko-KR" altLang="en-US" sz="1600" dirty="0"/>
              <a:t>인증키</a:t>
            </a:r>
            <a:endParaRPr lang="en-US" altLang="ko-KR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AF3204-85BE-4BA2-A8CD-25EFC1D37550}"/>
              </a:ext>
            </a:extLst>
          </p:cNvPr>
          <p:cNvSpPr txBox="1"/>
          <p:nvPr/>
        </p:nvSpPr>
        <p:spPr>
          <a:xfrm>
            <a:off x="2706489" y="4972875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6. Response</a:t>
            </a:r>
          </a:p>
          <a:p>
            <a:r>
              <a:rPr lang="en-US" altLang="ko-KR" sz="1600" dirty="0"/>
              <a:t>HTML/JS </a:t>
            </a:r>
            <a:r>
              <a:rPr lang="ko-KR" altLang="en-US" sz="1600" dirty="0"/>
              <a:t>페이지</a:t>
            </a:r>
            <a:endParaRPr lang="en-US" altLang="ko-KR" sz="16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최종 동영상 </a:t>
            </a:r>
            <a:r>
              <a:rPr lang="en-US" altLang="ko-KR" sz="1600" dirty="0">
                <a:sym typeface="Wingdings" panose="05000000000000000000" pitchFamily="2" charset="2"/>
              </a:rPr>
              <a:t>list</a:t>
            </a:r>
            <a:endParaRPr lang="en-US" altLang="ko-KR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9DA8E2-C8CA-4BC5-8407-5AFAABC6FF22}"/>
              </a:ext>
            </a:extLst>
          </p:cNvPr>
          <p:cNvSpPr txBox="1"/>
          <p:nvPr/>
        </p:nvSpPr>
        <p:spPr>
          <a:xfrm>
            <a:off x="4330296" y="6389290"/>
            <a:ext cx="78617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궁금점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Youtube</a:t>
            </a:r>
            <a:r>
              <a:rPr lang="en-US" altLang="ko-KR" dirty="0"/>
              <a:t> API </a:t>
            </a:r>
            <a:r>
              <a:rPr lang="ko-KR" altLang="en-US" dirty="0"/>
              <a:t>인증은 어떤 방식으로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키를 받으려면 </a:t>
            </a:r>
            <a:r>
              <a:rPr lang="en-US" altLang="ko-KR" dirty="0"/>
              <a:t>Google </a:t>
            </a:r>
            <a:r>
              <a:rPr lang="ko-KR" altLang="en-US" dirty="0"/>
              <a:t>인증페이지에서</a:t>
            </a:r>
            <a:endParaRPr lang="en-US" altLang="ko-KR" dirty="0"/>
          </a:p>
          <a:p>
            <a:r>
              <a:rPr lang="ko-KR" altLang="en-US" dirty="0"/>
              <a:t>프로젝트 만들어서 키 받아야함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개인이 수동으로 진행 </a:t>
            </a:r>
            <a:r>
              <a:rPr lang="ko-KR" altLang="en-US" dirty="0" err="1"/>
              <a:t>해야하는데</a:t>
            </a:r>
            <a:r>
              <a:rPr lang="ko-KR" altLang="en-US" dirty="0"/>
              <a:t> 회원가입 절차에 포함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Oauto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Youtube</a:t>
            </a:r>
            <a:r>
              <a:rPr lang="en-US" altLang="ko-KR" dirty="0"/>
              <a:t> API</a:t>
            </a:r>
            <a:r>
              <a:rPr lang="ko-KR" altLang="en-US" dirty="0"/>
              <a:t>키를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개인정보등</a:t>
            </a:r>
            <a:r>
              <a:rPr lang="ko-KR" altLang="en-US" dirty="0"/>
              <a:t> 문제로 저장하진 않으므로</a:t>
            </a:r>
            <a:endParaRPr lang="en-US" altLang="ko-KR" dirty="0"/>
          </a:p>
          <a:p>
            <a:r>
              <a:rPr lang="ko-KR" altLang="en-US" dirty="0"/>
              <a:t>매 로그인 마다 </a:t>
            </a:r>
            <a:r>
              <a:rPr lang="en-US" altLang="ko-KR" dirty="0"/>
              <a:t>key</a:t>
            </a:r>
            <a:r>
              <a:rPr lang="ko-KR" altLang="en-US" dirty="0"/>
              <a:t>들을 </a:t>
            </a:r>
            <a:r>
              <a:rPr lang="en-US" altLang="ko-KR" dirty="0"/>
              <a:t>google</a:t>
            </a:r>
            <a:r>
              <a:rPr lang="ko-KR" altLang="en-US" dirty="0"/>
              <a:t>에서 </a:t>
            </a:r>
            <a:r>
              <a:rPr lang="ko-KR" altLang="en-US" dirty="0" err="1"/>
              <a:t>긁어와야하는데</a:t>
            </a:r>
            <a:r>
              <a:rPr lang="ko-KR" altLang="en-US" dirty="0"/>
              <a:t> 어떻게 </a:t>
            </a:r>
            <a:r>
              <a:rPr lang="ko-KR" altLang="en-US" dirty="0" err="1"/>
              <a:t>긁어올건지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4F5030-C14A-46D4-A6DC-A9923A3A3982}"/>
              </a:ext>
            </a:extLst>
          </p:cNvPr>
          <p:cNvSpPr txBox="1"/>
          <p:nvPr/>
        </p:nvSpPr>
        <p:spPr>
          <a:xfrm>
            <a:off x="1187116" y="2650784"/>
            <a:ext cx="210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동영상 </a:t>
            </a:r>
            <a:r>
              <a:rPr lang="en-US" altLang="ko-KR" sz="1600" dirty="0"/>
              <a:t>key </a:t>
            </a:r>
            <a:r>
              <a:rPr lang="ko-KR" altLang="en-US" sz="1600" dirty="0"/>
              <a:t>리스트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신규</a:t>
            </a:r>
            <a:r>
              <a:rPr lang="en-US" altLang="ko-KR" sz="1600" dirty="0"/>
              <a:t>)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DCCBBF-63FB-4C28-AD39-48562E30D397}"/>
              </a:ext>
            </a:extLst>
          </p:cNvPr>
          <p:cNvSpPr txBox="1"/>
          <p:nvPr/>
        </p:nvSpPr>
        <p:spPr>
          <a:xfrm>
            <a:off x="5693621" y="2469119"/>
            <a:ext cx="313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5. </a:t>
            </a:r>
            <a:r>
              <a:rPr lang="ko-KR" altLang="en-US" sz="1600" dirty="0"/>
              <a:t>동영상 </a:t>
            </a:r>
            <a:r>
              <a:rPr lang="en-US" altLang="ko-KR" sz="1600" dirty="0"/>
              <a:t>key </a:t>
            </a:r>
            <a:r>
              <a:rPr lang="ko-KR" altLang="en-US" sz="1600" dirty="0"/>
              <a:t>리스트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신규 추가 </a:t>
            </a:r>
            <a:r>
              <a:rPr lang="en-US" altLang="ko-KR" sz="1600" dirty="0"/>
              <a:t>or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기존 제거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관심없어지는</a:t>
            </a:r>
            <a:r>
              <a:rPr lang="ko-KR" altLang="en-US" sz="1600" dirty="0"/>
              <a:t> 등</a:t>
            </a:r>
            <a:r>
              <a:rPr lang="en-US" altLang="ko-KR" sz="1600" dirty="0"/>
              <a:t>) 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B8FDDF6-4B40-4858-86F8-DB037EF366B5}"/>
              </a:ext>
            </a:extLst>
          </p:cNvPr>
          <p:cNvSpPr/>
          <p:nvPr/>
        </p:nvSpPr>
        <p:spPr>
          <a:xfrm>
            <a:off x="4054540" y="833985"/>
            <a:ext cx="1715075" cy="108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</a:p>
          <a:p>
            <a:pPr algn="ctr"/>
            <a:r>
              <a:rPr lang="en-US" altLang="ko-KR" dirty="0"/>
              <a:t>Auth</a:t>
            </a:r>
          </a:p>
          <a:p>
            <a:pPr algn="ctr"/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3E91C1-1FB1-4947-97DC-FD4F961D16F1}"/>
              </a:ext>
            </a:extLst>
          </p:cNvPr>
          <p:cNvSpPr txBox="1"/>
          <p:nvPr/>
        </p:nvSpPr>
        <p:spPr>
          <a:xfrm>
            <a:off x="3073370" y="2031267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API </a:t>
            </a:r>
            <a:r>
              <a:rPr lang="ko-KR" altLang="en-US" sz="1600" dirty="0"/>
              <a:t>호출</a:t>
            </a:r>
            <a:endParaRPr lang="en-US" altLang="ko-KR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B23A18-CEA9-4FC1-A6E8-94DF6684FE3D}"/>
              </a:ext>
            </a:extLst>
          </p:cNvPr>
          <p:cNvSpPr txBox="1"/>
          <p:nvPr/>
        </p:nvSpPr>
        <p:spPr>
          <a:xfrm>
            <a:off x="6209595" y="4200500"/>
            <a:ext cx="210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동영상 </a:t>
            </a:r>
            <a:r>
              <a:rPr lang="en-US" altLang="ko-KR" sz="1600" dirty="0"/>
              <a:t>key </a:t>
            </a:r>
            <a:r>
              <a:rPr lang="ko-KR" altLang="en-US" sz="1600" dirty="0"/>
              <a:t>리스트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기존</a:t>
            </a:r>
            <a:r>
              <a:rPr lang="en-US" altLang="ko-KR" sz="1600" dirty="0"/>
              <a:t>)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AAFB340-60E3-45B3-91F2-AB9E4393B125}"/>
              </a:ext>
            </a:extLst>
          </p:cNvPr>
          <p:cNvCxnSpPr>
            <a:cxnSpLocks/>
          </p:cNvCxnSpPr>
          <p:nvPr/>
        </p:nvCxnSpPr>
        <p:spPr>
          <a:xfrm flipH="1">
            <a:off x="6096000" y="4178241"/>
            <a:ext cx="1953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75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183</Words>
  <Application>Microsoft Office PowerPoint</Application>
  <PresentationFormat>와이드스크린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정훈</dc:creator>
  <cp:lastModifiedBy>곽 정훈</cp:lastModifiedBy>
  <cp:revision>6</cp:revision>
  <dcterms:created xsi:type="dcterms:W3CDTF">2019-09-15T11:18:54Z</dcterms:created>
  <dcterms:modified xsi:type="dcterms:W3CDTF">2019-09-15T11:57:46Z</dcterms:modified>
</cp:coreProperties>
</file>