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5099D-7015-7C65-4934-B74A9A00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F30E8-2CE3-5D61-D141-CD2834BC2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AFA4-C326-2522-7A19-823FBF4D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709C3-C5BF-0AF8-2282-5725E04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8DE83-EADB-4635-B76B-164BC64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3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F9433-8A7A-766A-9596-1F00A11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2C766-077B-1122-827C-DC1E7163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9996-FA5E-C8E6-2CEA-3784AB41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17748-032A-8FE0-64E0-0AF77124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88CA7-C996-FC79-7EE9-7D2ADA88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7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EDE52-33F6-058F-4A53-A6F2D2B79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8AE29-7D3C-7B94-E8CB-59B5A77CE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5A823-CA4F-7C93-8091-F464C408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56949-632E-50B9-F3C2-E04AA803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404FD-3359-95D9-1C27-887AB292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4CB8C-6C50-5D88-0E0E-42F6B0B0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97069-A856-ED87-44DA-56C2D9FF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88847-3DD3-78A6-CBB5-E00007AD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A9490-7275-2736-00A7-E5E6C662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EBF5D-7048-18DD-0669-4FD7BE3C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9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2E9B7-8CBC-BA27-F129-6B26A01B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D7A48-61EB-F8B4-F67A-860AD4F8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CC629-E320-612F-A616-8B784A1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D7819-49A9-809E-2302-486A1F7B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81918-AD21-F868-41A8-14D91A72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BA3E-518C-37AE-1207-68580EB0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F4545-377D-B304-789A-A7C7BB13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20CF3-1309-5C88-441A-06CFA5D8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B93DB-740B-19E8-D0B0-64C8EDD0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311B8-5758-AECB-B1ED-90A190FF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907EE-1527-3BC9-24C4-9726CF2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0CDB2-4936-EC1B-0E5E-B24F13C1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6635B-6F68-17E2-C4D2-09D6E586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F70AC7-18FC-3D19-5B63-9CE2BD8B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FD477B-6CAB-4EFA-0BE8-AFEDA246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665B2-04D7-A713-6974-6809CD590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15C69-E53D-01D2-29BF-AB193235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389344-4DB7-53EC-4FDE-0759B13C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115A1-973A-3303-9AD9-ACBFA486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022-85F4-E2C5-955C-2036169C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5C2DBC-1C22-2B1D-B29D-F31FD296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373976-6632-73F1-C7D8-E41611D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C5DA7-FA21-B67D-1419-67AD9313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8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814050-5A25-E1A6-27C5-FB3C89C1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20A41-89F5-AA69-6D31-A6B5440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90B50-928E-0D74-6F67-AD52A37D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6345F-D62D-A2CD-284E-5207F72B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C54E0-6249-3D80-23E6-33158AB8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C4631-57A3-B8FA-766A-F207F879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889F3-FE2F-9FDF-B190-C2F4DF93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CC2C9-2498-AB0B-0C21-BB57983F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3303A-858D-8E59-FF88-6FD756B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AE019-7D6C-C614-715E-81A9BAD4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CBEAC-ADEF-22CD-CF9A-296CB6C5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58520-9F2E-856A-DD4C-BF6C0684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C0BD8-F2C4-5A89-BB05-77A4109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F2B6E-933A-22D5-21DD-451AC862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0F2A4-AA47-B101-18F9-1D175133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4376C-099D-7E36-AC7E-E938C2B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92C7-4DA3-AB57-027C-3AD96F53E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43BA-72ED-5410-C1D4-9515A1029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B71F-5490-456A-A67B-C06C9F2EAB0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85FB5-C42A-6744-CFF2-F1BB77245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A364-A9B9-969A-6337-E99F46037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CBD2-197B-44E1-B9D2-DC1A7227B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3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60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6096000" y="6347179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6.3 Color Lab2 Color setting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BB8966-FD18-1841-86B5-DB783D06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17348"/>
            <a:ext cx="6914689" cy="530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23B8C-321A-A3E4-16DA-72CADD80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1" y="3785973"/>
            <a:ext cx="4805362" cy="30720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7F901-538E-640B-65D7-3CA95C0A3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27" y="332682"/>
            <a:ext cx="5874736" cy="33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5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8151033" y="3950570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6.4 Java 2D Lab1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6F9DB1-B844-FB56-1752-4FBE127E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334"/>
            <a:ext cx="8151033" cy="5962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FF53F0-CE67-5A5B-5D08-EF833A8D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90" y="249793"/>
            <a:ext cx="4534173" cy="36554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88E94F-95B4-A5AC-F4E0-F5F4BBF44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033" y="4618392"/>
            <a:ext cx="3981450" cy="9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7918902" y="4436031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6.4 Java 2D Lab2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068F52-CF68-619B-70A0-1B68E75D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7918902" cy="5467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B2922-8C8A-A04E-5DCE-EC42488B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20" y="332682"/>
            <a:ext cx="5212218" cy="3967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1339CA-03A1-ED31-AAA1-25B4B8A2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588" y="4941549"/>
            <a:ext cx="4248150" cy="14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9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 </a:t>
            </a:r>
            <a:r>
              <a:rPr lang="ko-KR" altLang="en-US" dirty="0"/>
              <a:t>나만의 차트 그리기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4CF13B-7D5E-5A73-8695-80CDF1C1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27" y="517348"/>
            <a:ext cx="6452173" cy="4428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8FE16E-A324-9E3D-8730-57C25CA4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7348"/>
            <a:ext cx="62064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18E6EEC-E426-EC47-ED14-A2D83D28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6725" cy="37047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3BECE8-8055-9050-78B0-F6A32FE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5355"/>
            <a:ext cx="4733925" cy="3382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58192-866D-FCAB-1D47-25B8A142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825" y="523875"/>
            <a:ext cx="6094571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4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278E3E-9721-6C0B-50E8-A6359B39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"/>
            <a:ext cx="3124200" cy="32470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273558-3C60-AB1B-1E7E-6E825FDA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4" y="3128164"/>
            <a:ext cx="5138338" cy="37298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DCFC14-BF9C-2D0B-22FE-61BD94BFA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788137"/>
            <a:ext cx="5138338" cy="50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ADEE4C-F011-1EFE-B670-3B228536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67078"/>
            <a:ext cx="4574149" cy="2887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B96520-01B3-9D37-2113-A83A7A38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93" y="0"/>
            <a:ext cx="8054507" cy="31519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FE65D0-6165-5ECD-EA87-9E7417BA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3151984"/>
            <a:ext cx="5238750" cy="37060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25C9AA-74A5-C00B-37F0-89847C7A8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33350"/>
            <a:ext cx="4574150" cy="42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004EC-D88F-86BB-82C9-DCE4F5F9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31505" cy="506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798399-6438-72B1-31EF-99B3B5FC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94" y="0"/>
            <a:ext cx="712064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C873BD-CF90-7AAB-D8AF-7719E3FF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" y="-132161"/>
            <a:ext cx="6831646" cy="49708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495A8-D403-DB6D-27B9-D57F87F6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04" y="0"/>
            <a:ext cx="7348596" cy="44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8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F941DF-B9AB-8850-C838-FE4C5269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1" y="0"/>
            <a:ext cx="833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9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B9FF2-382D-8C7C-E16E-AFDA710A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7" y="1398494"/>
            <a:ext cx="5448522" cy="36396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272FB4-CE6F-7D8A-8263-A1AA666A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02" y="1388718"/>
            <a:ext cx="5448522" cy="364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35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734213-A126-DE51-C5B0-655A5165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1121709"/>
            <a:ext cx="8959073" cy="4088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736906-9292-391A-FF9E-57092720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25" y="2105025"/>
            <a:ext cx="2847975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10125075" y="1491041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 Draw Basic Shape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2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4514850" y="43245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Line draw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62887-53B8-08A7-BF81-37263A53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93549"/>
            <a:ext cx="4231726" cy="4549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5D8C98-AD82-3489-ADA1-91D66A54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63" y="593549"/>
            <a:ext cx="7724775" cy="3650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694658-7F6E-494F-A5BB-FECC9B803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899" y="4282456"/>
            <a:ext cx="2448326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7277100" y="1419471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smile Face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0D611-D7CF-01CC-1E86-D17308CE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517348"/>
            <a:ext cx="6050899" cy="3892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6D4D17-C354-0348-29F9-390E54C5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261797"/>
            <a:ext cx="5957888" cy="35962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7B89DB-90E9-9898-972B-6465253A3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2057646"/>
            <a:ext cx="4109626" cy="42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5541044" y="5318641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H.W </a:t>
            </a:r>
            <a:r>
              <a:rPr lang="en-US" altLang="ko-KR" dirty="0" err="1"/>
              <a:t>SnowMan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71B1B-E974-33E8-8C0C-61F89C64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3" y="517348"/>
            <a:ext cx="6225697" cy="46166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1C1BBB-8F03-79B2-C504-0E640A15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619" y="517348"/>
            <a:ext cx="5775336" cy="2869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D0B6B6-BC46-3FF5-055B-2C6230520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586" y="3576637"/>
            <a:ext cx="2847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6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6671539" y="3243577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6.2 Drawing Tree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DF78F-8503-7E50-2832-22936F3C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" y="517348"/>
            <a:ext cx="6504131" cy="4748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09D76E-067A-2D96-931D-E467D32B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238"/>
            <a:ext cx="6019298" cy="27262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1C54EE-09A7-1776-F775-522EA5F75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326" y="2891643"/>
            <a:ext cx="3476245" cy="38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8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03E815-C9A2-81E7-0782-B23A72DEEF47}"/>
              </a:ext>
            </a:extLst>
          </p:cNvPr>
          <p:cNvSpPr txBox="1"/>
          <p:nvPr/>
        </p:nvSpPr>
        <p:spPr>
          <a:xfrm>
            <a:off x="5654219" y="392127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BB4D6-C969-E73E-79D7-2E50497B99EB}"/>
              </a:ext>
            </a:extLst>
          </p:cNvPr>
          <p:cNvSpPr txBox="1"/>
          <p:nvPr/>
        </p:nvSpPr>
        <p:spPr>
          <a:xfrm>
            <a:off x="147637" y="148016"/>
            <a:ext cx="327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6.3 Color Lab1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670FA-814F-6655-590D-D3CE8C25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51000"/>
            <a:ext cx="5560222" cy="6040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D97F6D-4119-1A55-BB2D-5B354610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52" y="266007"/>
            <a:ext cx="6070048" cy="35549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89A647-4D80-C712-D9FF-B27CC0AC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42" y="3921276"/>
            <a:ext cx="2651107" cy="26985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3C68C2-1131-062E-5E0D-0552A1779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849" y="3925634"/>
            <a:ext cx="2644326" cy="26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정혜정</dc:creator>
  <cp:lastModifiedBy>정혜정</cp:lastModifiedBy>
  <cp:revision>4</cp:revision>
  <dcterms:created xsi:type="dcterms:W3CDTF">2022-05-19T13:36:08Z</dcterms:created>
  <dcterms:modified xsi:type="dcterms:W3CDTF">2022-05-19T14:20:06Z</dcterms:modified>
</cp:coreProperties>
</file>