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0E75-8195-4A7D-9DCC-242CF60C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3FFF8-A78B-43D7-B3ED-7299A80E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0F241-142D-46D4-9429-26595867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2EBE0-5F97-455B-B4C5-E8D04CE3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51496-CADF-4AD2-B652-7FE40E67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8F77-8E6E-4041-A560-290DA660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B0867-EFB6-4605-92E3-DDEE44DBC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610DB-2B0F-4600-A491-C61EF4F3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E1FB1-9D61-4953-A5E2-4F071108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0DD49-7682-44AC-A9FC-C82B8F4E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DAA83-B288-45DA-A955-5380DD68B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B3616-3F94-4420-87B0-906A3BBF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036DF-EEF0-4901-9538-8576BE47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85C7D-A423-4D91-938D-8D0DB430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42FA4-C419-499E-BE10-BBBBC01F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6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9BDD8-513C-41F7-8619-F1DE76BA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B4E44-7AA1-4B21-8111-277AADCE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C8A7B-711B-4139-B939-A5B1BEC0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91ABD-BB82-4A0F-A45C-19953DAB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4949-7B5B-46EC-B0E4-770B89E2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2288-B8C5-458A-8652-342FC219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2D44E-C8F9-4091-9E2E-F5922A78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8E8F7-6E36-4012-A57B-55E56192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6A57-3056-4314-B857-4F0953B5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E87D4-640C-488E-A4C2-CF18E2E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C397D-A5AA-4D3B-86AF-1966AD18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1E7C1-1D69-4363-95A1-893CCC22E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D35CA-10CA-42CB-BDF5-531950B84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A0F1-ED67-449A-99A2-FB0CE2E0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6D69E-C794-4C0B-8D91-D7399C25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E329D-070D-4DB5-B15F-BCEBBB9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5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EAF2E-A0D1-4AA8-A6F7-ECDAD7A1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5D0E6-6FBE-4DF2-ACC4-6A322BB3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70A12-8E58-4704-A092-7F63A3C19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D5CF43-06F2-4B11-A56B-890F1EAAC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213AAA-584D-48DC-BC35-162BD564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06F236-DDCF-4314-BE7D-F6637C93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163A41-3D38-45DE-B273-31DCDAC5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B5DFF-6AFF-443D-87D2-31BBDF54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1DD23-40CB-400E-BC28-65285144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CD57F-5C29-4EC2-90A4-803E4B01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042BC-2D33-44F5-ABAE-A98D3D9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0731A-ED68-4973-8627-63DEED5B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87D9C-16DB-4EE3-9203-B3CCA00A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E1BDED-FD14-491A-B9B5-12B7F17C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70AA1-AB89-4D75-95D0-E8EDA351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8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61D2-C6A3-4519-BF0A-5CDC9F11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AB2B5-F99B-4412-BBEB-E6B9FA37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9B7D0-5371-4E28-9111-27C1A877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2A2FF-B4A5-449A-AADB-182A9E1F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64D04-C45C-4D3E-AC8A-07888219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26782-58AF-464D-9AF4-57D82970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8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8A187-E9BA-47A8-9BD2-620743F9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A3138A-286E-4D67-B8B0-5437DFBA8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E3E1-2FC1-418B-AF79-73E3BBCC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874B8-25C4-4917-AE52-EB04D12B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0887D-2A19-4662-9C80-18FA6A45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D3ADE4-EBB0-42B5-8595-17734827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3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4A8AAE-B202-4FF6-A80D-B4683B9D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71490-C367-45C0-A538-5C100BC1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6E822-2B76-49FE-BDAB-CFC603844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2E18-C9A6-427A-90C6-AC68FCA2D765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42C47-F23A-42CA-82D1-003DF57A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FAE3A-E46F-4529-B20D-D4A2CC325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1EC3-2D8D-480F-B59C-82F03E9B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5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462F9E3-FE05-4B8A-86FB-2C037177E8BC}"/>
              </a:ext>
            </a:extLst>
          </p:cNvPr>
          <p:cNvGrpSpPr/>
          <p:nvPr/>
        </p:nvGrpSpPr>
        <p:grpSpPr>
          <a:xfrm>
            <a:off x="1613140" y="862641"/>
            <a:ext cx="8965720" cy="5080955"/>
            <a:chOff x="1613140" y="862641"/>
            <a:chExt cx="8965720" cy="50809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C3A5B6-3296-4F93-A4A4-0CBDFB9B7EA5}"/>
                </a:ext>
              </a:extLst>
            </p:cNvPr>
            <p:cNvSpPr/>
            <p:nvPr/>
          </p:nvSpPr>
          <p:spPr>
            <a:xfrm>
              <a:off x="1613140" y="1302586"/>
              <a:ext cx="4482860" cy="2126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1.</a:t>
              </a:r>
              <a:r>
                <a:rPr lang="ko-KR" altLang="en-US" dirty="0">
                  <a:solidFill>
                    <a:schemeClr val="tx1"/>
                  </a:solidFill>
                </a:rPr>
                <a:t> 독자적인 인공지능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2. </a:t>
              </a:r>
              <a:r>
                <a:rPr lang="ko-KR" altLang="en-US" dirty="0">
                  <a:solidFill>
                    <a:schemeClr val="tx1"/>
                  </a:solidFill>
                </a:rPr>
                <a:t>퍼포먼스로 동심자극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3. </a:t>
              </a:r>
              <a:r>
                <a:rPr lang="ko-KR" altLang="en-US" dirty="0">
                  <a:solidFill>
                    <a:schemeClr val="tx1"/>
                  </a:solidFill>
                </a:rPr>
                <a:t>메이커 문화 선도 주자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4. </a:t>
              </a:r>
              <a:r>
                <a:rPr lang="ko-KR" altLang="en-US" dirty="0">
                  <a:solidFill>
                    <a:schemeClr val="tx1"/>
                  </a:solidFill>
                </a:rPr>
                <a:t>메이커 키트로 보급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700E67-F93F-4A18-A939-23E08F398109}"/>
                </a:ext>
              </a:extLst>
            </p:cNvPr>
            <p:cNvSpPr/>
            <p:nvPr/>
          </p:nvSpPr>
          <p:spPr>
            <a:xfrm>
              <a:off x="6096000" y="1302586"/>
              <a:ext cx="4482860" cy="2126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재료비가 저렴하지 않다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향후 기술 고도화 필요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제품 목적에 따른 수요 분석 필요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B6CC38-69F1-42B5-A872-BACB25E687F4}"/>
                </a:ext>
              </a:extLst>
            </p:cNvPr>
            <p:cNvSpPr/>
            <p:nvPr/>
          </p:nvSpPr>
          <p:spPr>
            <a:xfrm>
              <a:off x="1613140" y="3817181"/>
              <a:ext cx="4482860" cy="2126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해리포터 브랜드 값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메이커 전성 시대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코딩 교육 열풍화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창의적 인재 양성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캐릭터 관련 상품 증가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15FC89-AB67-42BF-A136-93046BFE0C7C}"/>
                </a:ext>
              </a:extLst>
            </p:cNvPr>
            <p:cNvSpPr/>
            <p:nvPr/>
          </p:nvSpPr>
          <p:spPr>
            <a:xfrm>
              <a:off x="6096000" y="3817179"/>
              <a:ext cx="4482860" cy="2126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인공지능 성능 경쟁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 dirty="0">
                  <a:solidFill>
                    <a:schemeClr val="tx1"/>
                  </a:solidFill>
                </a:rPr>
                <a:t>브랜드 저작권 문제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342900" indent="-342900" algn="ctr">
                <a:buAutoNum type="arabicPeriod"/>
              </a:pPr>
              <a:r>
                <a:rPr lang="ko-KR" altLang="en-US">
                  <a:solidFill>
                    <a:schemeClr val="tx1"/>
                  </a:solidFill>
                </a:rPr>
                <a:t>메이커에 대한 확산이 느림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C9FAE7-67A2-47CA-AD78-15F11D5C8A88}"/>
                </a:ext>
              </a:extLst>
            </p:cNvPr>
            <p:cNvSpPr/>
            <p:nvPr/>
          </p:nvSpPr>
          <p:spPr>
            <a:xfrm>
              <a:off x="6096000" y="862642"/>
              <a:ext cx="4482860" cy="4399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WEAKNESS(</a:t>
              </a:r>
              <a:r>
                <a:rPr lang="ko-KR" altLang="en-US" dirty="0"/>
                <a:t>약점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CE5D45-B6A5-417E-A529-44166B137DE8}"/>
                </a:ext>
              </a:extLst>
            </p:cNvPr>
            <p:cNvSpPr/>
            <p:nvPr/>
          </p:nvSpPr>
          <p:spPr>
            <a:xfrm>
              <a:off x="1613140" y="862641"/>
              <a:ext cx="4482860" cy="4399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STRENGTHS(</a:t>
              </a:r>
              <a:r>
                <a:rPr lang="ko-KR" altLang="en-US" dirty="0"/>
                <a:t>강점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F71BC0-E7BC-479D-8F93-05EDDC4539A4}"/>
                </a:ext>
              </a:extLst>
            </p:cNvPr>
            <p:cNvSpPr/>
            <p:nvPr/>
          </p:nvSpPr>
          <p:spPr>
            <a:xfrm>
              <a:off x="6096000" y="3429000"/>
              <a:ext cx="4482860" cy="4399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THEATS(</a:t>
              </a:r>
              <a:r>
                <a:rPr lang="ko-KR" altLang="en-US" dirty="0"/>
                <a:t>위협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7EE7A4A-BAB9-4B58-B219-B082AB36A51A}"/>
                </a:ext>
              </a:extLst>
            </p:cNvPr>
            <p:cNvSpPr/>
            <p:nvPr/>
          </p:nvSpPr>
          <p:spPr>
            <a:xfrm>
              <a:off x="1613140" y="3428999"/>
              <a:ext cx="4482860" cy="4399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OPPORTUNITIES(</a:t>
              </a:r>
              <a:r>
                <a:rPr lang="ko-KR" altLang="en-US" dirty="0"/>
                <a:t>기회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72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5</cp:revision>
  <dcterms:created xsi:type="dcterms:W3CDTF">2019-10-19T07:22:42Z</dcterms:created>
  <dcterms:modified xsi:type="dcterms:W3CDTF">2019-10-19T08:39:02Z</dcterms:modified>
</cp:coreProperties>
</file>