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3ECB-3537-44F0-B783-94106BAA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77831-30DA-4EE3-995A-5B072861C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1ACAF-560B-42A5-AB43-12920AFF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2EFB9-58A9-4BC4-8755-D1A93EB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69B7F-7C0E-4F3E-ABF1-D0B89C6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7D9D2-6F2C-43BE-97DE-54D4CD70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EC030-D151-45CB-8462-F9174B0A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A4453-BC69-46D1-8BC6-B528CFF7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61A38-F526-43B5-B920-E619DE2C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7F11C-086B-456B-9BB3-BC5F7877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8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3163B-14B6-420E-84BD-465DA9089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45790-6F1F-4122-8802-D5FF1F26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B2BF-5453-46B8-90C3-16CEEFCB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51CA6-F7BD-4D77-A837-8BB6E4F2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1C06E-B6E6-4F49-B8AD-C0650B4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7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C4A6-503D-433D-98F1-52769A82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9628D-B1E0-4A3F-B7CC-052B28E3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F935-13F4-4062-9E26-FCFD6C71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A431D-1D53-46B5-8225-936EBDB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5DF16-A386-4BAF-A87D-49FCA3C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9A070-6144-4B36-88DE-04E31D1E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53B3F-5F67-4835-8048-31955E67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7713-F315-4BEA-86EB-26DBA914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59C6F-191F-4BEC-B3AC-FCB47024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D6AFF-8ACD-4181-A5D1-841544B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612EC-C89F-4864-814D-71E14F0B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ABCC1-0562-4199-BD48-0BA8925B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B8F14-D172-4A25-89D0-9E4FA62C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9A69F-814F-4755-B65B-6E09C57A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C7AFE-CE41-4A72-9171-39CB6ED8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3C893-1048-44CA-8500-24BB67D4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7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A020-7BC3-4F55-9AF6-37A83687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83B1D-E771-411B-823B-E437B162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D074FB-3A24-470C-BAD9-3BCB4F867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55C9CD-DD69-41A2-9797-B2D1B78E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A8ED1-58B2-4126-BE77-A9C8FAF97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0C074-74F6-478C-A024-71BE8E8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E88C8-06F4-45CC-ADD1-7BECA18E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AC015-FB69-4554-86C9-1D64247F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AF6D-3327-475E-9B5F-24E1F465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41EA0E-F00B-4266-A0C4-F86021E4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5C141E-646D-4AE1-BA69-E524742E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644CE-50DC-4886-A692-436A634D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B408C-C35B-487E-99B3-BD7F4257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975A1-6AD2-46F6-A1AF-03A9980C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26542-0906-4040-9C5C-A50F2084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B852-6FD5-47FA-B36D-77479302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9793C-8FAD-45F5-8D86-9FF1DDD1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76772-BB29-41DB-A6D2-B065B92E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ECA40-1CA3-4598-AE23-9177F568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718E8-19FA-4263-B599-E231DDBA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688A2-BB6D-443A-ABB6-06B131DC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7567A-5056-4CED-919B-6209B9F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CE8C8D-E21D-4D97-B5E9-0BBAD663A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33F81-1375-4DEA-83F7-B4B8D526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C84BF-63C1-4900-A56B-4286E971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2737D-C803-475A-ABF5-AE49918B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D710D-19E9-4E33-8B2E-3E72D7E8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EC4B6-998B-47BD-9DBA-F58B1B48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CD119-E995-4F35-A674-E7ACEB8C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7D9CB-8BE0-46D3-BE8A-EA9617B4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B5AD-7A71-4B4E-B12D-64FC6CBD9289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30055-7415-4D73-88E1-7A139BD3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4E85C-242E-403D-949A-8EC306CA9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341A-75A8-4763-B2BB-9B92E5CBCF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4893DDB-0A52-4A9B-B885-099A7E8A6CCE}"/>
              </a:ext>
            </a:extLst>
          </p:cNvPr>
          <p:cNvGrpSpPr/>
          <p:nvPr/>
        </p:nvGrpSpPr>
        <p:grpSpPr>
          <a:xfrm>
            <a:off x="87761" y="468356"/>
            <a:ext cx="12016477" cy="5885140"/>
            <a:chOff x="43344" y="277585"/>
            <a:chExt cx="12016477" cy="5885140"/>
          </a:xfrm>
        </p:grpSpPr>
        <p:grpSp>
          <p:nvGrpSpPr>
            <p:cNvPr id="2" name="그룹 41">
              <a:extLst>
                <a:ext uri="{FF2B5EF4-FFF2-40B4-BE49-F238E27FC236}">
                  <a16:creationId xmlns:a16="http://schemas.microsoft.com/office/drawing/2014/main" id="{404A439A-3B7F-4B1D-92D5-2A75F2D1A0CD}"/>
                </a:ext>
              </a:extLst>
            </p:cNvPr>
            <p:cNvGrpSpPr/>
            <p:nvPr/>
          </p:nvGrpSpPr>
          <p:grpSpPr>
            <a:xfrm>
              <a:off x="43344" y="277585"/>
              <a:ext cx="12016477" cy="5885140"/>
              <a:chOff x="84849" y="342900"/>
              <a:chExt cx="12016477" cy="588514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C065BF-3FA9-499B-8254-D5437B844F99}"/>
                  </a:ext>
                </a:extLst>
              </p:cNvPr>
              <p:cNvSpPr txBox="1"/>
              <p:nvPr/>
            </p:nvSpPr>
            <p:spPr>
              <a:xfrm>
                <a:off x="4757057" y="342900"/>
                <a:ext cx="267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LEAN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CANVAS</a:t>
                </a:r>
                <a:endParaRPr lang="ko-KR" altLang="en-US" sz="2800" b="1" dirty="0"/>
              </a:p>
            </p:txBody>
          </p:sp>
          <p:grpSp>
            <p:nvGrpSpPr>
              <p:cNvPr id="3" name="그룹 30">
                <a:extLst>
                  <a:ext uri="{FF2B5EF4-FFF2-40B4-BE49-F238E27FC236}">
                    <a16:creationId xmlns:a16="http://schemas.microsoft.com/office/drawing/2014/main" id="{493EB862-D82E-43EA-919B-4F34EAC1CE80}"/>
                  </a:ext>
                </a:extLst>
              </p:cNvPr>
              <p:cNvGrpSpPr/>
              <p:nvPr/>
            </p:nvGrpSpPr>
            <p:grpSpPr>
              <a:xfrm>
                <a:off x="84849" y="866120"/>
                <a:ext cx="12011901" cy="5361920"/>
                <a:chOff x="84849" y="866120"/>
                <a:chExt cx="12011901" cy="536192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6706FF-2542-49FE-A88F-AD9F184D84F6}"/>
                    </a:ext>
                  </a:extLst>
                </p:cNvPr>
                <p:cNvSpPr/>
                <p:nvPr/>
              </p:nvSpPr>
              <p:spPr>
                <a:xfrm>
                  <a:off x="7290949" y="2516667"/>
                  <a:ext cx="2415902" cy="23980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830AA5A-DFFD-47EF-BD40-1FD5251A5D45}"/>
                    </a:ext>
                  </a:extLst>
                </p:cNvPr>
                <p:cNvSpPr/>
                <p:nvPr/>
              </p:nvSpPr>
              <p:spPr>
                <a:xfrm>
                  <a:off x="9696450" y="882448"/>
                  <a:ext cx="2400300" cy="4032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6C9B9834-29EF-4069-A89B-D5FF62CA15DB}"/>
                    </a:ext>
                  </a:extLst>
                </p:cNvPr>
                <p:cNvSpPr/>
                <p:nvPr/>
              </p:nvSpPr>
              <p:spPr>
                <a:xfrm>
                  <a:off x="95250" y="4896549"/>
                  <a:ext cx="6000750" cy="13253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E941AE1-B76F-4426-8573-F311D4BC4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250" y="882448"/>
                  <a:ext cx="2400300" cy="40355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altLang="ko-KR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5A0C37-D405-4455-AC9C-7156B0454DAB}"/>
                    </a:ext>
                  </a:extLst>
                </p:cNvPr>
                <p:cNvSpPr/>
                <p:nvPr/>
              </p:nvSpPr>
              <p:spPr>
                <a:xfrm>
                  <a:off x="2495550" y="3106558"/>
                  <a:ext cx="2400300" cy="17961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B8AA17D-1A3A-411B-BD50-8593489A349F}"/>
                    </a:ext>
                  </a:extLst>
                </p:cNvPr>
                <p:cNvSpPr/>
                <p:nvPr/>
              </p:nvSpPr>
              <p:spPr>
                <a:xfrm>
                  <a:off x="2495550" y="882448"/>
                  <a:ext cx="2400300" cy="22179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F842302-A911-4250-B842-F2BC6E93EE9C}"/>
                    </a:ext>
                  </a:extLst>
                </p:cNvPr>
                <p:cNvSpPr/>
                <p:nvPr/>
              </p:nvSpPr>
              <p:spPr>
                <a:xfrm>
                  <a:off x="7296150" y="882450"/>
                  <a:ext cx="2400300" cy="1635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D52BBC9-BB81-4216-B3E2-EB564DE193DE}"/>
                    </a:ext>
                  </a:extLst>
                </p:cNvPr>
                <p:cNvSpPr/>
                <p:nvPr/>
              </p:nvSpPr>
              <p:spPr>
                <a:xfrm>
                  <a:off x="4895850" y="882448"/>
                  <a:ext cx="2400300" cy="4020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0FEE75A-1174-4DB3-B088-FBA0B1FEBB77}"/>
                    </a:ext>
                  </a:extLst>
                </p:cNvPr>
                <p:cNvSpPr/>
                <p:nvPr/>
              </p:nvSpPr>
              <p:spPr>
                <a:xfrm>
                  <a:off x="6095998" y="4905281"/>
                  <a:ext cx="6000752" cy="13227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ko-KR" altLang="en-US" b="1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A2E53F-8662-4AC3-A752-9BF0564176F3}"/>
                    </a:ext>
                  </a:extLst>
                </p:cNvPr>
                <p:cNvSpPr txBox="1"/>
                <p:nvPr/>
              </p:nvSpPr>
              <p:spPr>
                <a:xfrm>
                  <a:off x="84849" y="86612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문제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D95B331-486A-430B-AA60-83383569C13D}"/>
                    </a:ext>
                  </a:extLst>
                </p:cNvPr>
                <p:cNvSpPr txBox="1"/>
                <p:nvPr/>
              </p:nvSpPr>
              <p:spPr>
                <a:xfrm>
                  <a:off x="2495550" y="310812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핵심지표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33ED8-0ADB-4DEB-B847-3985B0A63C2B}"/>
                    </a:ext>
                  </a:extLst>
                </p:cNvPr>
                <p:cNvSpPr txBox="1"/>
                <p:nvPr/>
              </p:nvSpPr>
              <p:spPr>
                <a:xfrm>
                  <a:off x="92962" y="4907795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비율 구조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04507A-A201-419F-9BCD-CF30AC1737B3}"/>
                    </a:ext>
                  </a:extLst>
                </p:cNvPr>
                <p:cNvSpPr txBox="1"/>
                <p:nvPr/>
              </p:nvSpPr>
              <p:spPr>
                <a:xfrm>
                  <a:off x="2495550" y="8762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해결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5461F-6881-4CAD-84CD-80EE1493F062}"/>
                    </a:ext>
                  </a:extLst>
                </p:cNvPr>
                <p:cNvSpPr txBox="1"/>
                <p:nvPr/>
              </p:nvSpPr>
              <p:spPr>
                <a:xfrm>
                  <a:off x="4895851" y="876299"/>
                  <a:ext cx="2394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가치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F51505-9CB0-4A4A-80A9-C9EEA067282A}"/>
                    </a:ext>
                  </a:extLst>
                </p:cNvPr>
                <p:cNvSpPr txBox="1"/>
                <p:nvPr/>
              </p:nvSpPr>
              <p:spPr>
                <a:xfrm>
                  <a:off x="7296150" y="890298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경쟁 우위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1D85DD-14AD-4373-B420-47D9EC259F9B}"/>
                    </a:ext>
                  </a:extLst>
                </p:cNvPr>
                <p:cNvSpPr txBox="1"/>
                <p:nvPr/>
              </p:nvSpPr>
              <p:spPr>
                <a:xfrm>
                  <a:off x="9696450" y="89029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고객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EB2567A-69F8-43E5-85D8-5D317CD03218}"/>
                    </a:ext>
                  </a:extLst>
                </p:cNvPr>
                <p:cNvSpPr txBox="1"/>
                <p:nvPr/>
              </p:nvSpPr>
              <p:spPr>
                <a:xfrm>
                  <a:off x="7298096" y="249752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/>
                    <a:t>채널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D85B8AD-CF3F-429D-AED9-A2126765EFF5}"/>
                    </a:ext>
                  </a:extLst>
                </p:cNvPr>
                <p:cNvSpPr txBox="1"/>
                <p:nvPr/>
              </p:nvSpPr>
              <p:spPr>
                <a:xfrm>
                  <a:off x="6095998" y="4890398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b="1" dirty="0" err="1"/>
                    <a:t>수익원</a:t>
                  </a:r>
                  <a:endParaRPr lang="ko-KR" altLang="en-US" b="1" dirty="0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A23E1C-2E86-4C63-B4ED-D4806D335A62}"/>
                  </a:ext>
                </a:extLst>
              </p:cNvPr>
              <p:cNvSpPr txBox="1"/>
              <p:nvPr/>
            </p:nvSpPr>
            <p:spPr>
              <a:xfrm>
                <a:off x="95250" y="1235452"/>
                <a:ext cx="2400300" cy="15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1.</a:t>
                </a:r>
                <a:r>
                  <a:rPr lang="ko-KR" altLang="en-US" sz="1600" dirty="0"/>
                  <a:t>식재료 구입에 불편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2.</a:t>
                </a:r>
                <a:r>
                  <a:rPr lang="ko-KR" altLang="en-US" sz="1600" dirty="0"/>
                  <a:t>조리법 조사에 번거로움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3.</a:t>
                </a:r>
                <a:r>
                  <a:rPr lang="ko-KR" altLang="en-US" sz="1600" dirty="0"/>
                  <a:t>요리에 대한 귀찮음</a:t>
                </a:r>
                <a:endParaRPr lang="en-US" altLang="ko-KR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9D654-4216-4E8D-AFE4-49885C49370E}"/>
                  </a:ext>
                </a:extLst>
              </p:cNvPr>
              <p:cNvSpPr txBox="1"/>
              <p:nvPr/>
            </p:nvSpPr>
            <p:spPr>
              <a:xfrm>
                <a:off x="2534005" y="1079804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endParaRPr lang="ko-KR" altLang="en-US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7719C1-794D-4164-B006-F742B3CAB2B4}"/>
                  </a:ext>
                </a:extLst>
              </p:cNvPr>
              <p:cNvSpPr txBox="1"/>
              <p:nvPr/>
            </p:nvSpPr>
            <p:spPr>
              <a:xfrm>
                <a:off x="2497838" y="3373396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endParaRPr lang="en-US" altLang="ko-KR" sz="1600" spc="-15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FF6D04-79EA-4D82-84A8-4A5C05DD0711}"/>
                  </a:ext>
                </a:extLst>
              </p:cNvPr>
              <p:cNvSpPr txBox="1"/>
              <p:nvPr/>
            </p:nvSpPr>
            <p:spPr>
              <a:xfrm>
                <a:off x="4901051" y="1175152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1855F-1A5B-492B-A715-1C76086AA273}"/>
                  </a:ext>
                </a:extLst>
              </p:cNvPr>
              <p:cNvSpPr txBox="1"/>
              <p:nvPr/>
            </p:nvSpPr>
            <p:spPr>
              <a:xfrm>
                <a:off x="7259641" y="2718329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DE0137-462F-49E0-946F-A066630885CE}"/>
                  </a:ext>
                </a:extLst>
              </p:cNvPr>
              <p:cNvSpPr txBox="1"/>
              <p:nvPr/>
            </p:nvSpPr>
            <p:spPr>
              <a:xfrm>
                <a:off x="7298438" y="1147365"/>
                <a:ext cx="240030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EC3ECC-FF8C-41FA-8FDA-492D6CB7C1F2}"/>
                  </a:ext>
                </a:extLst>
              </p:cNvPr>
              <p:cNvSpPr txBox="1"/>
              <p:nvPr/>
            </p:nvSpPr>
            <p:spPr>
              <a:xfrm>
                <a:off x="9701026" y="1169268"/>
                <a:ext cx="2400300" cy="15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휴대폰 이용자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요리에 관심있는 사람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전업 주부</a:t>
                </a:r>
                <a:endParaRPr lang="en-US" altLang="ko-K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  <a:r>
                  <a:rPr lang="ko-KR" altLang="en-US" sz="1600" dirty="0"/>
                  <a:t>학생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자취생</a:t>
                </a:r>
                <a:endParaRPr lang="en-US" altLang="ko-KR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935AE5-F7AA-41A0-A58B-3D2538706F57}"/>
                  </a:ext>
                </a:extLst>
              </p:cNvPr>
              <p:cNvSpPr txBox="1"/>
              <p:nvPr/>
            </p:nvSpPr>
            <p:spPr>
              <a:xfrm>
                <a:off x="97540" y="5111500"/>
                <a:ext cx="600074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0DBBBC-6D7D-430E-800E-17731188E2DA}"/>
                  </a:ext>
                </a:extLst>
              </p:cNvPr>
              <p:cNvSpPr txBox="1"/>
              <p:nvPr/>
            </p:nvSpPr>
            <p:spPr>
              <a:xfrm>
                <a:off x="6093275" y="5103500"/>
                <a:ext cx="600074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/>
                  <a:t>-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119D654-4216-4E8D-AFE4-49885C49370E}"/>
                </a:ext>
              </a:extLst>
            </p:cNvPr>
            <p:cNvSpPr txBox="1"/>
            <p:nvPr/>
          </p:nvSpPr>
          <p:spPr>
            <a:xfrm>
              <a:off x="7253770" y="1009649"/>
              <a:ext cx="240030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-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162415-9DFC-416B-A33B-8C5218ED64AF}"/>
              </a:ext>
            </a:extLst>
          </p:cNvPr>
          <p:cNvSpPr txBox="1"/>
          <p:nvPr/>
        </p:nvSpPr>
        <p:spPr>
          <a:xfrm>
            <a:off x="87761" y="31295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/>
              <a:t>대응 방안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07CF62-559F-4B19-9413-C6D330BECA40}"/>
              </a:ext>
            </a:extLst>
          </p:cNvPr>
          <p:cNvSpPr txBox="1"/>
          <p:nvPr/>
        </p:nvSpPr>
        <p:spPr>
          <a:xfrm>
            <a:off x="94418" y="3436411"/>
            <a:ext cx="24003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배달 음식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189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55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32</cp:revision>
  <dcterms:created xsi:type="dcterms:W3CDTF">2019-09-03T13:30:28Z</dcterms:created>
  <dcterms:modified xsi:type="dcterms:W3CDTF">2019-10-22T02:19:18Z</dcterms:modified>
</cp:coreProperties>
</file>