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1" r:id="rId2"/>
    <p:sldId id="263" r:id="rId3"/>
    <p:sldId id="258" r:id="rId4"/>
    <p:sldId id="256" r:id="rId5"/>
    <p:sldId id="257" r:id="rId6"/>
    <p:sldId id="260" r:id="rId7"/>
    <p:sldId id="262" r:id="rId8"/>
    <p:sldId id="259" r:id="rId9"/>
  </p:sldIdLst>
  <p:sldSz cx="611981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1" userDrawn="1">
          <p15:clr>
            <a:srgbClr val="A4A3A4"/>
          </p15:clr>
        </p15:guide>
        <p15:guide id="2" pos="1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BF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97" autoAdjust="0"/>
    <p:restoredTop sz="94660"/>
  </p:normalViewPr>
  <p:slideViewPr>
    <p:cSldViewPr snapToGrid="0" showGuides="1">
      <p:cViewPr varScale="1">
        <p:scale>
          <a:sx n="139" d="100"/>
          <a:sy n="139" d="100"/>
        </p:scale>
        <p:origin x="2346" y="126"/>
      </p:cViewPr>
      <p:guideLst>
        <p:guide orient="horz" pos="1701"/>
        <p:guide pos="1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883861"/>
            <a:ext cx="5201841" cy="1880235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2836605"/>
            <a:ext cx="4589860" cy="1303913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AE6C-71DD-4B5D-A3CD-A5DAFE759DA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E85B-9347-4F62-BB0A-E82F82507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42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AE6C-71DD-4B5D-A3CD-A5DAFE759DA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E85B-9347-4F62-BB0A-E82F82507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20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287536"/>
            <a:ext cx="1319585" cy="457682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287536"/>
            <a:ext cx="3882256" cy="457682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AE6C-71DD-4B5D-A3CD-A5DAFE759DA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E85B-9347-4F62-BB0A-E82F82507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05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AE6C-71DD-4B5D-A3CD-A5DAFE759DA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E85B-9347-4F62-BB0A-E82F82507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38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1346420"/>
            <a:ext cx="5278339" cy="2246530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3614203"/>
            <a:ext cx="5278339" cy="1181397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AE6C-71DD-4B5D-A3CD-A5DAFE759DA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E85B-9347-4F62-BB0A-E82F82507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18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1437680"/>
            <a:ext cx="2600921" cy="34266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1437680"/>
            <a:ext cx="2600921" cy="34266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AE6C-71DD-4B5D-A3CD-A5DAFE759DA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E85B-9347-4F62-BB0A-E82F82507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884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287537"/>
            <a:ext cx="5278339" cy="104388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1323916"/>
            <a:ext cx="2588967" cy="648831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1972747"/>
            <a:ext cx="2588967" cy="29016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1323916"/>
            <a:ext cx="2601718" cy="648831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1972747"/>
            <a:ext cx="2601718" cy="29016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AE6C-71DD-4B5D-A3CD-A5DAFE759DA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E85B-9347-4F62-BB0A-E82F82507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90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AE6C-71DD-4B5D-A3CD-A5DAFE759DA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E85B-9347-4F62-BB0A-E82F82507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67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AE6C-71DD-4B5D-A3CD-A5DAFE759DA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E85B-9347-4F62-BB0A-E82F82507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4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360045"/>
            <a:ext cx="1973799" cy="1260158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777598"/>
            <a:ext cx="3098155" cy="3837980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620202"/>
            <a:ext cx="1973799" cy="3001626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AE6C-71DD-4B5D-A3CD-A5DAFE759DA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E85B-9347-4F62-BB0A-E82F82507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25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360045"/>
            <a:ext cx="1973799" cy="1260158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777598"/>
            <a:ext cx="3098155" cy="3837980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620202"/>
            <a:ext cx="1973799" cy="3001626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AE6C-71DD-4B5D-A3CD-A5DAFE759DA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FE85B-9347-4F62-BB0A-E82F82507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7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287537"/>
            <a:ext cx="5278339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1437680"/>
            <a:ext cx="5278339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5005627"/>
            <a:ext cx="137695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2AE6C-71DD-4B5D-A3CD-A5DAFE759DA5}" type="datetimeFigureOut">
              <a:rPr lang="ko-KR" altLang="en-US" smtClean="0"/>
              <a:t>2019-10-29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5005627"/>
            <a:ext cx="2065437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5005627"/>
            <a:ext cx="137695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FE85B-9347-4F62-BB0A-E82F82507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76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12008" rtl="0" eaLnBrk="1" latinLnBrk="1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1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1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1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1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1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1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1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1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1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1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1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1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1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1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1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1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1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1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BF53CC-B4B4-4985-B6C7-15DCCA8E832E}"/>
              </a:ext>
            </a:extLst>
          </p:cNvPr>
          <p:cNvSpPr txBox="1"/>
          <p:nvPr/>
        </p:nvSpPr>
        <p:spPr>
          <a:xfrm>
            <a:off x="87771" y="2346394"/>
            <a:ext cx="59458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안녕</a:t>
            </a:r>
            <a:r>
              <a:rPr lang="en-US" altLang="ko-KR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! </a:t>
            </a:r>
            <a:r>
              <a:rPr lang="ko-KR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나는 </a:t>
            </a:r>
            <a:r>
              <a:rPr lang="en-US" altLang="ko-KR" sz="4000" dirty="0">
                <a:solidFill>
                  <a:schemeClr val="accent5">
                    <a:lumMod val="7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“Smarty word”</a:t>
            </a:r>
            <a:r>
              <a:rPr lang="en-US" altLang="ko-K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 </a:t>
            </a:r>
            <a:r>
              <a:rPr lang="ko-KR" alt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라고해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51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4FC3622-9C4B-498F-BB51-6CBEC070AC8C}"/>
              </a:ext>
            </a:extLst>
          </p:cNvPr>
          <p:cNvGrpSpPr/>
          <p:nvPr/>
        </p:nvGrpSpPr>
        <p:grpSpPr>
          <a:xfrm>
            <a:off x="0" y="-1"/>
            <a:ext cx="6120606" cy="5400675"/>
            <a:chOff x="0" y="-1"/>
            <a:chExt cx="6120606" cy="540067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CEF08C5-6DBC-427C-BE81-971304A737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75" r="14682"/>
            <a:stretch/>
          </p:blipFill>
          <p:spPr>
            <a:xfrm>
              <a:off x="0" y="-1"/>
              <a:ext cx="6119814" cy="5400675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5C3FC93-1383-40F7-9A7B-075F99DDACF0}"/>
                </a:ext>
              </a:extLst>
            </p:cNvPr>
            <p:cNvSpPr/>
            <p:nvPr/>
          </p:nvSpPr>
          <p:spPr>
            <a:xfrm>
              <a:off x="793" y="0"/>
              <a:ext cx="6119813" cy="5400674"/>
            </a:xfrm>
            <a:prstGeom prst="rect">
              <a:avLst/>
            </a:prstGeom>
            <a:solidFill>
              <a:schemeClr val="tx1">
                <a:lumMod val="85000"/>
                <a:lumOff val="15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950F3F-ADBD-4866-927C-B0CFC45C9A16}"/>
                </a:ext>
              </a:extLst>
            </p:cNvPr>
            <p:cNvSpPr txBox="1"/>
            <p:nvPr/>
          </p:nvSpPr>
          <p:spPr>
            <a:xfrm>
              <a:off x="926943" y="2056196"/>
              <a:ext cx="4267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열심히 단어 찾는 사진 속 당신의 모습 아닌가요</a:t>
              </a:r>
              <a:r>
                <a:rPr lang="en-US" altLang="ko-KR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?</a:t>
              </a:r>
              <a:endPara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FA8309-04F3-465D-B58E-01D7BEDA3BA8}"/>
                </a:ext>
              </a:extLst>
            </p:cNvPr>
            <p:cNvSpPr txBox="1"/>
            <p:nvPr/>
          </p:nvSpPr>
          <p:spPr>
            <a:xfrm>
              <a:off x="976644" y="2975146"/>
              <a:ext cx="41665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단어를 정리하고 하나하나 찾는 것이 좋을까요</a:t>
              </a:r>
              <a:r>
                <a:rPr lang="en-US" altLang="ko-KR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?</a:t>
              </a:r>
              <a:endPara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354987-D51F-43E1-8A59-905349159EE9}"/>
                </a:ext>
              </a:extLst>
            </p:cNvPr>
            <p:cNvSpPr txBox="1"/>
            <p:nvPr/>
          </p:nvSpPr>
          <p:spPr>
            <a:xfrm>
              <a:off x="970232" y="2515671"/>
              <a:ext cx="4179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수많은 글자속에서 항상 단어를 정리할 건가요</a:t>
              </a:r>
              <a:r>
                <a:rPr lang="en-US" altLang="ko-KR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?</a:t>
              </a:r>
              <a:endPara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830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886109EA-D026-4A76-B68F-5FC339D83E72}"/>
              </a:ext>
            </a:extLst>
          </p:cNvPr>
          <p:cNvGrpSpPr/>
          <p:nvPr/>
        </p:nvGrpSpPr>
        <p:grpSpPr>
          <a:xfrm>
            <a:off x="0" y="2666"/>
            <a:ext cx="6119018" cy="5398009"/>
            <a:chOff x="0" y="2666"/>
            <a:chExt cx="6119018" cy="539800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0B63CF5-0860-48D9-80AF-639406EB8ABB}"/>
                </a:ext>
              </a:extLst>
            </p:cNvPr>
            <p:cNvSpPr/>
            <p:nvPr/>
          </p:nvSpPr>
          <p:spPr>
            <a:xfrm>
              <a:off x="0" y="2666"/>
              <a:ext cx="6119018" cy="53980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4" descr="아이폰 6 테두리 사진에 대한 이미지 검색결과">
              <a:extLst>
                <a:ext uri="{FF2B5EF4-FFF2-40B4-BE49-F238E27FC236}">
                  <a16:creationId xmlns:a16="http://schemas.microsoft.com/office/drawing/2014/main" id="{42857D93-D57E-4A40-A378-7E4A53A59C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608"/>
            <a:stretch/>
          </p:blipFill>
          <p:spPr bwMode="auto">
            <a:xfrm>
              <a:off x="423381" y="542924"/>
              <a:ext cx="2295726" cy="4314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0042213-B4B8-45D1-AA25-DBB18F106CDE}"/>
                </a:ext>
              </a:extLst>
            </p:cNvPr>
            <p:cNvGrpSpPr/>
            <p:nvPr/>
          </p:nvGrpSpPr>
          <p:grpSpPr>
            <a:xfrm>
              <a:off x="707103" y="1181167"/>
              <a:ext cx="1720800" cy="88292"/>
              <a:chOff x="707103" y="1181167"/>
              <a:chExt cx="1720800" cy="88292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5F7FD791-6F30-4165-AD62-8C318F18407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 b="97512"/>
              <a:stretch/>
            </p:blipFill>
            <p:spPr>
              <a:xfrm>
                <a:off x="707103" y="1181167"/>
                <a:ext cx="1720800" cy="88292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43C28ACA-50F6-4CB1-A781-31340A876CA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29000"/>
                        </a14:imgEffect>
                      </a14:imgLayer>
                    </a14:imgProps>
                  </a:ext>
                </a:extLst>
              </a:blip>
              <a:srcRect l="27545" r="55019" b="97512"/>
              <a:stretch/>
            </p:blipFill>
            <p:spPr>
              <a:xfrm>
                <a:off x="823911" y="1181167"/>
                <a:ext cx="300039" cy="88292"/>
              </a:xfrm>
              <a:prstGeom prst="rect">
                <a:avLst/>
              </a:prstGeom>
            </p:spPr>
          </p:pic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FF54281-9C36-4DFC-A3B3-9F6FAD9B29BB}"/>
                </a:ext>
              </a:extLst>
            </p:cNvPr>
            <p:cNvSpPr/>
            <p:nvPr/>
          </p:nvSpPr>
          <p:spPr>
            <a:xfrm>
              <a:off x="713453" y="1269458"/>
              <a:ext cx="1707683" cy="29705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672B841-0878-46E6-A5C1-A93FE9ECFF33}"/>
                </a:ext>
              </a:extLst>
            </p:cNvPr>
            <p:cNvSpPr/>
            <p:nvPr/>
          </p:nvSpPr>
          <p:spPr>
            <a:xfrm>
              <a:off x="975950" y="2163383"/>
              <a:ext cx="1182689" cy="118268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BB12B37-6655-4E49-AE6A-5A985FC7DA43}"/>
                </a:ext>
              </a:extLst>
            </p:cNvPr>
            <p:cNvSpPr txBox="1"/>
            <p:nvPr/>
          </p:nvSpPr>
          <p:spPr>
            <a:xfrm>
              <a:off x="976276" y="2431562"/>
              <a:ext cx="11820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배달의민족 주아" panose="02020603020101020101" pitchFamily="18" charset="-127"/>
                  <a:ea typeface="배달의민족 주아" panose="02020603020101020101" pitchFamily="18" charset="-127"/>
                </a:rPr>
                <a:t>Smarty word</a:t>
              </a:r>
              <a:endPara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CFF23B6-36A8-4929-B307-FC0326414B4B}"/>
                </a:ext>
              </a:extLst>
            </p:cNvPr>
            <p:cNvSpPr/>
            <p:nvPr/>
          </p:nvSpPr>
          <p:spPr>
            <a:xfrm>
              <a:off x="3059906" y="2546448"/>
              <a:ext cx="3059112" cy="307777"/>
            </a:xfrm>
            <a:prstGeom prst="rect">
              <a:avLst/>
            </a:prstGeom>
            <a:effectLst>
              <a:glow>
                <a:srgbClr val="77BF6D"/>
              </a:glow>
              <a:reflection blurRad="12700" stA="96000" endPos="0" dir="5400000" sy="-100000" algn="bl" rotWithShape="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＂이 시대에 공부도 효율적으로 </a:t>
              </a:r>
              <a:r>
                <a:rPr lang="ko-KR" altLang="en-US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해야지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?”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31C6114-83B7-4C0A-ACA3-C5AB4233E3A8}"/>
                </a:ext>
              </a:extLst>
            </p:cNvPr>
            <p:cNvSpPr txBox="1"/>
            <p:nvPr/>
          </p:nvSpPr>
          <p:spPr>
            <a:xfrm>
              <a:off x="1243327" y="4039942"/>
              <a:ext cx="64793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>
                  <a:latin typeface="+mj-lt"/>
                </a:rPr>
                <a:t>Ver</a:t>
              </a:r>
              <a:r>
                <a:rPr lang="ko-KR" altLang="en-US" sz="700" dirty="0">
                  <a:latin typeface="+mj-lt"/>
                </a:rPr>
                <a:t> </a:t>
              </a:r>
              <a:r>
                <a:rPr lang="en-US" altLang="ko-KR" sz="700" dirty="0">
                  <a:latin typeface="+mj-lt"/>
                </a:rPr>
                <a:t>19.10.29</a:t>
              </a:r>
              <a:endParaRPr lang="ko-KR" altLang="en-US" sz="7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8643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C0D6907-54FC-44DE-8927-421709576312}"/>
              </a:ext>
            </a:extLst>
          </p:cNvPr>
          <p:cNvGrpSpPr/>
          <p:nvPr/>
        </p:nvGrpSpPr>
        <p:grpSpPr>
          <a:xfrm>
            <a:off x="0" y="2666"/>
            <a:ext cx="6119813" cy="5398009"/>
            <a:chOff x="0" y="2666"/>
            <a:chExt cx="6119813" cy="539800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A920387-7638-47F8-8D23-E62232F8FE03}"/>
                </a:ext>
              </a:extLst>
            </p:cNvPr>
            <p:cNvSpPr/>
            <p:nvPr/>
          </p:nvSpPr>
          <p:spPr>
            <a:xfrm>
              <a:off x="0" y="2666"/>
              <a:ext cx="6119018" cy="53980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Picture 4" descr="아이폰 6 테두리 사진에 대한 이미지 검색결과">
              <a:extLst>
                <a:ext uri="{FF2B5EF4-FFF2-40B4-BE49-F238E27FC236}">
                  <a16:creationId xmlns:a16="http://schemas.microsoft.com/office/drawing/2014/main" id="{B42C1F8D-24FE-4082-99CB-47A29F1DCD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608"/>
            <a:stretch/>
          </p:blipFill>
          <p:spPr bwMode="auto">
            <a:xfrm>
              <a:off x="423381" y="542924"/>
              <a:ext cx="2295726" cy="4314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52FF6189-006B-4824-9044-5D795EBF64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931" r="33803"/>
            <a:stretch/>
          </p:blipFill>
          <p:spPr>
            <a:xfrm>
              <a:off x="713451" y="1275625"/>
              <a:ext cx="1709430" cy="2970530"/>
            </a:xfrm>
            <a:prstGeom prst="rect">
              <a:avLst/>
            </a:prstGeom>
            <a:ln>
              <a:noFill/>
            </a:ln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2F8378C-F3DF-4AD9-882B-FAE5E92FCD43}"/>
                </a:ext>
              </a:extLst>
            </p:cNvPr>
            <p:cNvSpPr/>
            <p:nvPr/>
          </p:nvSpPr>
          <p:spPr>
            <a:xfrm>
              <a:off x="3060701" y="2438728"/>
              <a:ext cx="3059112" cy="523220"/>
            </a:xfrm>
            <a:prstGeom prst="rect">
              <a:avLst/>
            </a:prstGeom>
            <a:effectLst>
              <a:glow>
                <a:srgbClr val="77BF6D"/>
              </a:glow>
              <a:reflection blurRad="12700" stA="96000" endPos="0" dir="5400000" sy="-100000" algn="bl" rotWithShape="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일일이 영어단어를 정리하면서 검색하지 마세요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! </a:t>
              </a:r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시간낭비 입니다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!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5367992A-6F85-49B5-BD85-A6C0AAD324EB}"/>
                </a:ext>
              </a:extLst>
            </p:cNvPr>
            <p:cNvGrpSpPr/>
            <p:nvPr/>
          </p:nvGrpSpPr>
          <p:grpSpPr>
            <a:xfrm>
              <a:off x="707103" y="1181167"/>
              <a:ext cx="1720800" cy="88292"/>
              <a:chOff x="707103" y="1181167"/>
              <a:chExt cx="1720800" cy="88292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9775192B-769E-4D76-989E-B84BCC15CE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 b="97512"/>
              <a:stretch/>
            </p:blipFill>
            <p:spPr>
              <a:xfrm>
                <a:off x="707103" y="1181167"/>
                <a:ext cx="1720800" cy="88292"/>
              </a:xfrm>
              <a:prstGeom prst="rect">
                <a:avLst/>
              </a:prstGeom>
            </p:spPr>
          </p:pic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067DFB84-2A6E-4A4B-9B2C-163F738233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29000"/>
                        </a14:imgEffect>
                      </a14:imgLayer>
                    </a14:imgProps>
                  </a:ext>
                </a:extLst>
              </a:blip>
              <a:srcRect l="27545" r="55019" b="97512"/>
              <a:stretch/>
            </p:blipFill>
            <p:spPr>
              <a:xfrm>
                <a:off x="823911" y="1181167"/>
                <a:ext cx="300039" cy="882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0966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FF698F9-8838-4F66-B83E-A92C39003A32}"/>
              </a:ext>
            </a:extLst>
          </p:cNvPr>
          <p:cNvGrpSpPr/>
          <p:nvPr/>
        </p:nvGrpSpPr>
        <p:grpSpPr>
          <a:xfrm>
            <a:off x="0" y="2666"/>
            <a:ext cx="6119812" cy="5398009"/>
            <a:chOff x="0" y="2666"/>
            <a:chExt cx="6119812" cy="539800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BE7D0C8-42E1-4F85-91A8-C3701F35FAA1}"/>
                </a:ext>
              </a:extLst>
            </p:cNvPr>
            <p:cNvSpPr/>
            <p:nvPr/>
          </p:nvSpPr>
          <p:spPr>
            <a:xfrm>
              <a:off x="0" y="2666"/>
              <a:ext cx="6119018" cy="53980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Picture 4" descr="아이폰 6 테두리 사진에 대한 이미지 검색결과">
              <a:extLst>
                <a:ext uri="{FF2B5EF4-FFF2-40B4-BE49-F238E27FC236}">
                  <a16:creationId xmlns:a16="http://schemas.microsoft.com/office/drawing/2014/main" id="{B42C1F8D-24FE-4082-99CB-47A29F1DCD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608"/>
            <a:stretch/>
          </p:blipFill>
          <p:spPr bwMode="auto">
            <a:xfrm>
              <a:off x="423381" y="542924"/>
              <a:ext cx="2295726" cy="4314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2F8378C-F3DF-4AD9-882B-FAE5E92FCD43}"/>
                </a:ext>
              </a:extLst>
            </p:cNvPr>
            <p:cNvSpPr/>
            <p:nvPr/>
          </p:nvSpPr>
          <p:spPr>
            <a:xfrm>
              <a:off x="3060700" y="2438727"/>
              <a:ext cx="305911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단지 복사만 하면 단어 리스트가 완성됩니다</a:t>
              </a:r>
              <a:r>
                <a:rPr lang="en-US" altLang="ko-KR" sz="1400" dirty="0"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.</a:t>
              </a:r>
            </a:p>
            <a:p>
              <a:pPr algn="ctr"/>
              <a:r>
                <a:rPr lang="ko-KR" altLang="en-US" sz="1400" dirty="0"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아침 출근길에 외우면 좋겠죠</a:t>
              </a:r>
              <a:r>
                <a:rPr lang="en-US" altLang="ko-KR" sz="1400" dirty="0"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?</a:t>
              </a:r>
              <a:endParaRPr lang="ko-KR" altLang="en-US" sz="1400" dirty="0"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78F134C-9F9D-4729-ADF5-F33381FE22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822" r="33924"/>
            <a:stretch/>
          </p:blipFill>
          <p:spPr>
            <a:xfrm>
              <a:off x="711718" y="1276151"/>
              <a:ext cx="1709430" cy="2970530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22B8F9B-056E-4B51-91D3-CD08E528429C}"/>
                </a:ext>
              </a:extLst>
            </p:cNvPr>
            <p:cNvGrpSpPr/>
            <p:nvPr/>
          </p:nvGrpSpPr>
          <p:grpSpPr>
            <a:xfrm>
              <a:off x="707103" y="1181167"/>
              <a:ext cx="1720800" cy="88292"/>
              <a:chOff x="707103" y="1181167"/>
              <a:chExt cx="1720800" cy="88292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109C5507-882A-4EC5-8051-6F7B2DD002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 b="97512"/>
              <a:stretch/>
            </p:blipFill>
            <p:spPr>
              <a:xfrm>
                <a:off x="707103" y="1181167"/>
                <a:ext cx="1720800" cy="88292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6B996C4B-812F-4087-9432-F399F73C10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29000"/>
                        </a14:imgEffect>
                      </a14:imgLayer>
                    </a14:imgProps>
                  </a:ext>
                </a:extLst>
              </a:blip>
              <a:srcRect l="27545" r="55019" b="97512"/>
              <a:stretch/>
            </p:blipFill>
            <p:spPr>
              <a:xfrm>
                <a:off x="823911" y="1181167"/>
                <a:ext cx="300039" cy="882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059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E44D4EA-1A1F-4E67-9A0D-54572CC332AF}"/>
              </a:ext>
            </a:extLst>
          </p:cNvPr>
          <p:cNvGrpSpPr/>
          <p:nvPr/>
        </p:nvGrpSpPr>
        <p:grpSpPr>
          <a:xfrm>
            <a:off x="0" y="2666"/>
            <a:ext cx="6119812" cy="5398009"/>
            <a:chOff x="0" y="2666"/>
            <a:chExt cx="6119812" cy="539800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4B2D260-1531-4802-B3B7-1DB340E63BB3}"/>
                </a:ext>
              </a:extLst>
            </p:cNvPr>
            <p:cNvSpPr/>
            <p:nvPr/>
          </p:nvSpPr>
          <p:spPr>
            <a:xfrm>
              <a:off x="0" y="2666"/>
              <a:ext cx="6119018" cy="53980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3" name="Picture 4" descr="아이폰 6 테두리 사진에 대한 이미지 검색결과">
              <a:extLst>
                <a:ext uri="{FF2B5EF4-FFF2-40B4-BE49-F238E27FC236}">
                  <a16:creationId xmlns:a16="http://schemas.microsoft.com/office/drawing/2014/main" id="{B42C1F8D-24FE-4082-99CB-47A29F1DCD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608"/>
            <a:stretch/>
          </p:blipFill>
          <p:spPr bwMode="auto">
            <a:xfrm>
              <a:off x="423381" y="542924"/>
              <a:ext cx="2295726" cy="4314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60FFB24-2EA3-4CBC-8AEC-113EBC2D4D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895" r="33852"/>
            <a:stretch/>
          </p:blipFill>
          <p:spPr>
            <a:xfrm>
              <a:off x="713453" y="1265455"/>
              <a:ext cx="1710000" cy="29822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2F8378C-F3DF-4AD9-882B-FAE5E92FCD43}"/>
                </a:ext>
              </a:extLst>
            </p:cNvPr>
            <p:cNvSpPr/>
            <p:nvPr/>
          </p:nvSpPr>
          <p:spPr>
            <a:xfrm>
              <a:off x="3060700" y="2438727"/>
              <a:ext cx="305911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복사가 어려울 때는 촬영을 할 수 있습니다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.</a:t>
              </a: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좋아하는 소설을 완독해봐요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!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22B8F9B-056E-4B51-91D3-CD08E528429C}"/>
                </a:ext>
              </a:extLst>
            </p:cNvPr>
            <p:cNvGrpSpPr/>
            <p:nvPr/>
          </p:nvGrpSpPr>
          <p:grpSpPr>
            <a:xfrm>
              <a:off x="707103" y="1181167"/>
              <a:ext cx="1720800" cy="88292"/>
              <a:chOff x="707103" y="1181167"/>
              <a:chExt cx="1720800" cy="88292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109C5507-882A-4EC5-8051-6F7B2DD002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 b="97512"/>
              <a:stretch/>
            </p:blipFill>
            <p:spPr>
              <a:xfrm>
                <a:off x="707103" y="1181167"/>
                <a:ext cx="1720800" cy="88292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6B996C4B-812F-4087-9432-F399F73C10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29000"/>
                        </a14:imgEffect>
                      </a14:imgLayer>
                    </a14:imgProps>
                  </a:ext>
                </a:extLst>
              </a:blip>
              <a:srcRect l="27545" r="55019" b="97512"/>
              <a:stretch/>
            </p:blipFill>
            <p:spPr>
              <a:xfrm>
                <a:off x="823911" y="1181167"/>
                <a:ext cx="300039" cy="882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55112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29B9537-FEF1-4F8D-B7FD-22876FA0A638}"/>
              </a:ext>
            </a:extLst>
          </p:cNvPr>
          <p:cNvGrpSpPr/>
          <p:nvPr/>
        </p:nvGrpSpPr>
        <p:grpSpPr>
          <a:xfrm>
            <a:off x="-1" y="2666"/>
            <a:ext cx="6119813" cy="5398009"/>
            <a:chOff x="-1" y="2666"/>
            <a:chExt cx="6119813" cy="539800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0909458-08BF-4E32-AF12-763B543B444C}"/>
                </a:ext>
              </a:extLst>
            </p:cNvPr>
            <p:cNvSpPr/>
            <p:nvPr/>
          </p:nvSpPr>
          <p:spPr>
            <a:xfrm>
              <a:off x="0" y="2666"/>
              <a:ext cx="6119018" cy="53980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Picture 4" descr="아이폰 6 테두리 사진에 대한 이미지 검색결과">
              <a:extLst>
                <a:ext uri="{FF2B5EF4-FFF2-40B4-BE49-F238E27FC236}">
                  <a16:creationId xmlns:a16="http://schemas.microsoft.com/office/drawing/2014/main" id="{6033E2FD-9CAD-461E-8BCB-BFDC01FFD51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608"/>
            <a:stretch/>
          </p:blipFill>
          <p:spPr bwMode="auto">
            <a:xfrm>
              <a:off x="3400706" y="542924"/>
              <a:ext cx="2295726" cy="4314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F2D162D-C8B4-48A3-A109-0D3BA92188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912" r="33856"/>
            <a:stretch/>
          </p:blipFill>
          <p:spPr>
            <a:xfrm>
              <a:off x="3690778" y="1259444"/>
              <a:ext cx="1708906" cy="2982221"/>
            </a:xfrm>
            <a:prstGeom prst="rect">
              <a:avLst/>
            </a:prstGeom>
          </p:spPr>
        </p:pic>
        <p:pic>
          <p:nvPicPr>
            <p:cNvPr id="23" name="Picture 4" descr="아이폰 6 테두리 사진에 대한 이미지 검색결과">
              <a:extLst>
                <a:ext uri="{FF2B5EF4-FFF2-40B4-BE49-F238E27FC236}">
                  <a16:creationId xmlns:a16="http://schemas.microsoft.com/office/drawing/2014/main" id="{B42C1F8D-24FE-4082-99CB-47A29F1DCD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608"/>
            <a:stretch/>
          </p:blipFill>
          <p:spPr bwMode="auto">
            <a:xfrm>
              <a:off x="423381" y="542924"/>
              <a:ext cx="2295726" cy="4314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2262159-959A-489A-AAD5-E354CC298E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3917" r="33850"/>
            <a:stretch/>
          </p:blipFill>
          <p:spPr>
            <a:xfrm>
              <a:off x="713453" y="1265455"/>
              <a:ext cx="1708906" cy="2982220"/>
            </a:xfrm>
            <a:prstGeom prst="rect">
              <a:avLst/>
            </a:prstGeom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122B8F9B-056E-4B51-91D3-CD08E528429C}"/>
                </a:ext>
              </a:extLst>
            </p:cNvPr>
            <p:cNvGrpSpPr/>
            <p:nvPr/>
          </p:nvGrpSpPr>
          <p:grpSpPr>
            <a:xfrm>
              <a:off x="707103" y="1181167"/>
              <a:ext cx="1720800" cy="88292"/>
              <a:chOff x="707103" y="1181167"/>
              <a:chExt cx="1720800" cy="88292"/>
            </a:xfrm>
          </p:grpSpPr>
          <p:pic>
            <p:nvPicPr>
              <p:cNvPr id="13" name="그림 12">
                <a:extLst>
                  <a:ext uri="{FF2B5EF4-FFF2-40B4-BE49-F238E27FC236}">
                    <a16:creationId xmlns:a16="http://schemas.microsoft.com/office/drawing/2014/main" id="{109C5507-882A-4EC5-8051-6F7B2DD002C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 b="97512"/>
              <a:stretch/>
            </p:blipFill>
            <p:spPr>
              <a:xfrm>
                <a:off x="707103" y="1181167"/>
                <a:ext cx="1720800" cy="88292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6B996C4B-812F-4087-9432-F399F73C10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29000"/>
                        </a14:imgEffect>
                      </a14:imgLayer>
                    </a14:imgProps>
                  </a:ext>
                </a:extLst>
              </a:blip>
              <a:srcRect l="27545" r="55019" b="97512"/>
              <a:stretch/>
            </p:blipFill>
            <p:spPr>
              <a:xfrm>
                <a:off x="823911" y="1181167"/>
                <a:ext cx="300039" cy="88292"/>
              </a:xfrm>
              <a:prstGeom prst="rect">
                <a:avLst/>
              </a:prstGeom>
            </p:spPr>
          </p:pic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75775A6-2628-4094-98EB-1707CB84886B}"/>
                </a:ext>
              </a:extLst>
            </p:cNvPr>
            <p:cNvGrpSpPr/>
            <p:nvPr/>
          </p:nvGrpSpPr>
          <p:grpSpPr>
            <a:xfrm>
              <a:off x="3684428" y="1181167"/>
              <a:ext cx="1720800" cy="88292"/>
              <a:chOff x="707103" y="1181167"/>
              <a:chExt cx="1720800" cy="88292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2CDF760C-0890-4D8A-B04B-69F52A78AE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 b="97512"/>
              <a:stretch/>
            </p:blipFill>
            <p:spPr>
              <a:xfrm>
                <a:off x="707103" y="1181167"/>
                <a:ext cx="1720800" cy="88292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756FEE40-4902-4DFB-9E25-D784B766EC4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29000"/>
                        </a14:imgEffect>
                      </a14:imgLayer>
                    </a14:imgProps>
                  </a:ext>
                </a:extLst>
              </a:blip>
              <a:srcRect l="27545" r="55019" b="97512"/>
              <a:stretch/>
            </p:blipFill>
            <p:spPr>
              <a:xfrm>
                <a:off x="823911" y="1181167"/>
                <a:ext cx="300039" cy="88292"/>
              </a:xfrm>
              <a:prstGeom prst="rect">
                <a:avLst/>
              </a:prstGeom>
            </p:spPr>
          </p:pic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219641C-383D-44CB-969A-28961B91AD8D}"/>
                </a:ext>
              </a:extLst>
            </p:cNvPr>
            <p:cNvSpPr/>
            <p:nvPr/>
          </p:nvSpPr>
          <p:spPr>
            <a:xfrm>
              <a:off x="-1" y="4855010"/>
              <a:ext cx="6119813" cy="307777"/>
            </a:xfrm>
            <a:prstGeom prst="rect">
              <a:avLst/>
            </a:prstGeom>
            <a:effectLst>
              <a:glow>
                <a:srgbClr val="77BF6D"/>
              </a:glow>
              <a:reflection blurRad="12700" stA="96000" endPos="0" dir="5400000" sy="-100000" algn="bl" rotWithShape="0"/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이보다 손쉽게 단어를 정리할 수 있어</a:t>
              </a:r>
              <a:r>
                <a:rPr lang="en-US" altLang="ko-KR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1훈새마을운동 R" panose="02020603020101020101" pitchFamily="18" charset="-127"/>
                  <a:ea typeface="1훈새마을운동 R" panose="02020603020101020101" pitchFamily="18" charset="-127"/>
                </a:rPr>
                <a:t>?</a:t>
              </a:r>
              <a:endPara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1훈새마을운동 R" panose="02020603020101020101" pitchFamily="18" charset="-127"/>
                <a:ea typeface="1훈새마을운동 R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7902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A5B904E-8503-4EF6-B30E-5CB3DED49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67" y="0"/>
            <a:ext cx="3003879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5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</TotalTime>
  <Words>82</Words>
  <Application>Microsoft Office PowerPoint</Application>
  <PresentationFormat>사용자 지정</PresentationFormat>
  <Paragraphs>13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1훈새마을운동 R</vt:lpstr>
      <vt:lpstr>배달의민족 주아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 hyunseo</dc:creator>
  <cp:lastModifiedBy>jung hyunseo</cp:lastModifiedBy>
  <cp:revision>20</cp:revision>
  <dcterms:created xsi:type="dcterms:W3CDTF">2019-10-28T23:00:17Z</dcterms:created>
  <dcterms:modified xsi:type="dcterms:W3CDTF">2019-10-29T11:33:57Z</dcterms:modified>
</cp:coreProperties>
</file>