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98" y="96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1" indent="0" algn="ctr">
              <a:buNone/>
              <a:defRPr sz="1600"/>
            </a:lvl4pPr>
            <a:lvl5pPr marL="1828708" indent="0" algn="ctr">
              <a:buNone/>
              <a:defRPr sz="1600"/>
            </a:lvl5pPr>
            <a:lvl6pPr marL="2285885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39" indent="0" algn="ctr">
              <a:buNone/>
              <a:defRPr sz="1600"/>
            </a:lvl8pPr>
            <a:lvl9pPr marL="365741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6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0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6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6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4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8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69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5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39" indent="0">
              <a:buNone/>
              <a:defRPr sz="1600" b="1"/>
            </a:lvl8pPr>
            <a:lvl9pPr marL="365741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6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5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39" indent="0">
              <a:buNone/>
              <a:defRPr sz="1600" b="1"/>
            </a:lvl8pPr>
            <a:lvl9pPr marL="365741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0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1" indent="0">
              <a:buNone/>
              <a:defRPr sz="1000"/>
            </a:lvl4pPr>
            <a:lvl5pPr marL="1828708" indent="0">
              <a:buNone/>
              <a:defRPr sz="1000"/>
            </a:lvl5pPr>
            <a:lvl6pPr marL="2285885" indent="0">
              <a:buNone/>
              <a:defRPr sz="1000"/>
            </a:lvl6pPr>
            <a:lvl7pPr marL="2743062" indent="0">
              <a:buNone/>
              <a:defRPr sz="1000"/>
            </a:lvl7pPr>
            <a:lvl8pPr marL="3200239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4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78" indent="0">
              <a:buNone/>
              <a:defRPr sz="2799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8" indent="0">
              <a:buNone/>
              <a:defRPr sz="2000"/>
            </a:lvl5pPr>
            <a:lvl6pPr marL="2285885" indent="0">
              <a:buNone/>
              <a:defRPr sz="2000"/>
            </a:lvl6pPr>
            <a:lvl7pPr marL="2743062" indent="0">
              <a:buNone/>
              <a:defRPr sz="2000"/>
            </a:lvl7pPr>
            <a:lvl8pPr marL="3200239" indent="0">
              <a:buNone/>
              <a:defRPr sz="2000"/>
            </a:lvl8pPr>
            <a:lvl9pPr marL="3657416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1" indent="0">
              <a:buNone/>
              <a:defRPr sz="1000"/>
            </a:lvl4pPr>
            <a:lvl5pPr marL="1828708" indent="0">
              <a:buNone/>
              <a:defRPr sz="1000"/>
            </a:lvl5pPr>
            <a:lvl6pPr marL="2285885" indent="0">
              <a:buNone/>
              <a:defRPr sz="1000"/>
            </a:lvl6pPr>
            <a:lvl7pPr marL="2743062" indent="0">
              <a:buNone/>
              <a:defRPr sz="1000"/>
            </a:lvl7pPr>
            <a:lvl8pPr marL="3200239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7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22AA-7C96-4B23-B935-C3E15564206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E821-3218-45C8-9622-183C0C058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5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5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C8C272-DE8A-4468-896C-1819FFB230D2}"/>
              </a:ext>
            </a:extLst>
          </p:cNvPr>
          <p:cNvSpPr txBox="1"/>
          <p:nvPr/>
        </p:nvSpPr>
        <p:spPr>
          <a:xfrm>
            <a:off x="3519577" y="1523642"/>
            <a:ext cx="245772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이런 경험이 있지 않으셨나요</a:t>
            </a:r>
            <a:r>
              <a:rPr lang="en-US" altLang="ko-KR" sz="1350" dirty="0"/>
              <a:t>?</a:t>
            </a:r>
          </a:p>
          <a:p>
            <a:endParaRPr lang="en-US" altLang="ko-KR" sz="1350" dirty="0"/>
          </a:p>
          <a:p>
            <a:r>
              <a:rPr lang="en-US" altLang="ko-KR" sz="1350" dirty="0"/>
              <a:t>4</a:t>
            </a:r>
            <a:r>
              <a:rPr lang="ko-KR" altLang="en-US" sz="1350" dirty="0"/>
              <a:t>컷 만화 보여주기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EFCC2-F1C2-4292-AEB0-4A0E283B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7" r="33850"/>
          <a:stretch/>
        </p:blipFill>
        <p:spPr>
          <a:xfrm>
            <a:off x="5335479" y="952141"/>
            <a:ext cx="2947387" cy="5143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353C59-F5A6-44CF-A377-65FADEB75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12" r="33856"/>
          <a:stretch/>
        </p:blipFill>
        <p:spPr>
          <a:xfrm>
            <a:off x="662560" y="1051135"/>
            <a:ext cx="29473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EE08E3-1BB5-4E1B-9B84-A40D338E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1" r="33803"/>
          <a:stretch/>
        </p:blipFill>
        <p:spPr>
          <a:xfrm>
            <a:off x="843565" y="1469480"/>
            <a:ext cx="2329160" cy="4060523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B1736F-3814-4B00-9549-D2C2AF490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22" r="33924"/>
          <a:stretch/>
        </p:blipFill>
        <p:spPr>
          <a:xfrm>
            <a:off x="3407421" y="1467973"/>
            <a:ext cx="2329160" cy="4062028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E0BA25-0794-4B1C-9166-901FDE9C1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95" r="33852"/>
          <a:stretch/>
        </p:blipFill>
        <p:spPr>
          <a:xfrm>
            <a:off x="5971279" y="1467973"/>
            <a:ext cx="2329160" cy="40620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6FA017C4-E792-4146-95AF-AEF109953FB7}"/>
              </a:ext>
            </a:extLst>
          </p:cNvPr>
          <p:cNvSpPr/>
          <p:nvPr/>
        </p:nvSpPr>
        <p:spPr>
          <a:xfrm>
            <a:off x="4462013" y="963411"/>
            <a:ext cx="1979762" cy="304082"/>
          </a:xfrm>
          <a:prstGeom prst="wedgeRoundRectCallout">
            <a:avLst>
              <a:gd name="adj1" fmla="val -38306"/>
              <a:gd name="adj2" fmla="val 65593"/>
              <a:gd name="adj3" fmla="val 16667"/>
            </a:avLst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단지 복사만 하면 단어 리스트가 완성됩니다</a:t>
            </a:r>
            <a:r>
              <a:rPr lang="en-US" altLang="ko-KR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pPr algn="ctr"/>
            <a:r>
              <a:rPr lang="ko-KR" altLang="en-US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아침 출근길에 외우면 개꿀이죠</a:t>
            </a:r>
            <a:r>
              <a:rPr lang="en-US" altLang="ko-KR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endParaRPr lang="ko-KR" altLang="en-US" sz="826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0836E5E6-6556-46C2-96B5-A2759E6F65CC}"/>
              </a:ext>
            </a:extLst>
          </p:cNvPr>
          <p:cNvSpPr/>
          <p:nvPr/>
        </p:nvSpPr>
        <p:spPr>
          <a:xfrm>
            <a:off x="7025871" y="963411"/>
            <a:ext cx="1979762" cy="304082"/>
          </a:xfrm>
          <a:prstGeom prst="wedgeRoundRectCallout">
            <a:avLst>
              <a:gd name="adj1" fmla="val -38306"/>
              <a:gd name="adj2" fmla="val 65593"/>
              <a:gd name="adj3" fmla="val 16667"/>
            </a:avLst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복사가 어려울 때는 촬영을 할 수 있습니다</a:t>
            </a:r>
            <a:r>
              <a:rPr lang="en-US" altLang="ko-KR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pPr algn="ctr"/>
            <a:r>
              <a:rPr lang="ko-KR" altLang="en-US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좋아하는 소설을 완독해봐요</a:t>
            </a:r>
            <a:r>
              <a:rPr lang="en-US" altLang="ko-KR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!</a:t>
            </a:r>
            <a:endParaRPr lang="ko-KR" altLang="en-US" sz="826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8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F81DE8-05E2-4555-84D5-0CC95C80CE6E}"/>
              </a:ext>
            </a:extLst>
          </p:cNvPr>
          <p:cNvSpPr/>
          <p:nvPr/>
        </p:nvSpPr>
        <p:spPr>
          <a:xfrm>
            <a:off x="4572000" y="307505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단지 복사만 하면 단어 리스트가 완성됩니다</a:t>
            </a:r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pPr algn="ctr"/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아침 출근길에 외우면 개꿀이죠</a:t>
            </a:r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endParaRPr lang="ko-KR" altLang="en-US" sz="20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F9214D-C205-456F-9BF0-790CE3111ECD}"/>
              </a:ext>
            </a:extLst>
          </p:cNvPr>
          <p:cNvGrpSpPr/>
          <p:nvPr/>
        </p:nvGrpSpPr>
        <p:grpSpPr>
          <a:xfrm>
            <a:off x="1049023" y="596665"/>
            <a:ext cx="2295726" cy="4314826"/>
            <a:chOff x="1118034" y="648424"/>
            <a:chExt cx="2295726" cy="4314826"/>
          </a:xfrm>
        </p:grpSpPr>
        <p:pic>
          <p:nvPicPr>
            <p:cNvPr id="1028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204E4121-43EA-4712-8018-AA18D0E396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1118034" y="6484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2E206B8-78A0-47BE-A9A3-9BF0B5582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931" r="33803"/>
            <a:stretch/>
          </p:blipFill>
          <p:spPr>
            <a:xfrm>
              <a:off x="1408104" y="1374775"/>
              <a:ext cx="1709430" cy="297053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A68F130-3105-40B7-AEFD-D09B8EE2F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97512"/>
            <a:stretch/>
          </p:blipFill>
          <p:spPr>
            <a:xfrm>
              <a:off x="1401756" y="1286667"/>
              <a:ext cx="1720800" cy="88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96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1B1736F-3814-4B00-9549-D2C2AF490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22" r="33924"/>
          <a:stretch/>
        </p:blipFill>
        <p:spPr>
          <a:xfrm>
            <a:off x="1097698" y="1397986"/>
            <a:ext cx="2329160" cy="4062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6FA017C4-E792-4146-95AF-AEF109953FB7}"/>
              </a:ext>
            </a:extLst>
          </p:cNvPr>
          <p:cNvSpPr/>
          <p:nvPr/>
        </p:nvSpPr>
        <p:spPr>
          <a:xfrm>
            <a:off x="5089586" y="2992288"/>
            <a:ext cx="3457036" cy="873424"/>
          </a:xfrm>
          <a:prstGeom prst="wedgeRoundRectCallout">
            <a:avLst>
              <a:gd name="adj1" fmla="val -38306"/>
              <a:gd name="adj2" fmla="val 65593"/>
              <a:gd name="adj3" fmla="val 16667"/>
            </a:avLst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단지 복사만 하면 단어 리스트가 완성됩니다</a:t>
            </a:r>
            <a:r>
              <a:rPr lang="en-US" altLang="ko-KR" sz="13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pPr algn="ctr"/>
            <a:r>
              <a:rPr lang="ko-KR" altLang="en-US" sz="13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아침 출근길에 외우면 개꿀이죠</a:t>
            </a:r>
            <a:r>
              <a:rPr lang="en-US" altLang="ko-KR" sz="13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endParaRPr lang="ko-KR" altLang="en-US" sz="1350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48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8067B04-EBE3-416C-8657-DB256E8A1272}"/>
              </a:ext>
            </a:extLst>
          </p:cNvPr>
          <p:cNvGrpSpPr/>
          <p:nvPr/>
        </p:nvGrpSpPr>
        <p:grpSpPr>
          <a:xfrm>
            <a:off x="843564" y="1467974"/>
            <a:ext cx="7456874" cy="4062029"/>
            <a:chOff x="914276" y="546632"/>
            <a:chExt cx="9942499" cy="54160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EE08E3-1BB5-4E1B-9B84-A40D338E7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931" r="33803"/>
            <a:stretch/>
          </p:blipFill>
          <p:spPr>
            <a:xfrm>
              <a:off x="914276" y="548640"/>
              <a:ext cx="3105547" cy="541403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B1736F-3814-4B00-9549-D2C2AF490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822" r="33924"/>
            <a:stretch/>
          </p:blipFill>
          <p:spPr>
            <a:xfrm>
              <a:off x="4332752" y="546633"/>
              <a:ext cx="3105547" cy="541603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E0BA25-0794-4B1C-9166-901FDE9C1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895" r="33852"/>
            <a:stretch/>
          </p:blipFill>
          <p:spPr>
            <a:xfrm>
              <a:off x="7751228" y="546632"/>
              <a:ext cx="3105547" cy="541603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6FA017C4-E792-4146-95AF-AEF109953FB7}"/>
              </a:ext>
            </a:extLst>
          </p:cNvPr>
          <p:cNvSpPr/>
          <p:nvPr/>
        </p:nvSpPr>
        <p:spPr>
          <a:xfrm>
            <a:off x="4462013" y="963411"/>
            <a:ext cx="1979762" cy="304082"/>
          </a:xfrm>
          <a:prstGeom prst="wedgeRoundRectCallout">
            <a:avLst>
              <a:gd name="adj1" fmla="val -38306"/>
              <a:gd name="adj2" fmla="val 65593"/>
              <a:gd name="adj3" fmla="val 16667"/>
            </a:avLst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단지 복사만 하면 단어 리스트가 완성됩니다</a:t>
            </a:r>
            <a:r>
              <a:rPr lang="en-US" altLang="ko-KR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pPr algn="ctr"/>
            <a:r>
              <a:rPr lang="ko-KR" altLang="en-US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아침 출근길에 외우면 개꿀이죠</a:t>
            </a:r>
            <a:r>
              <a:rPr lang="en-US" altLang="ko-KR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endParaRPr lang="ko-KR" altLang="en-US" sz="826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0836E5E6-6556-46C2-96B5-A2759E6F65CC}"/>
              </a:ext>
            </a:extLst>
          </p:cNvPr>
          <p:cNvSpPr/>
          <p:nvPr/>
        </p:nvSpPr>
        <p:spPr>
          <a:xfrm>
            <a:off x="7025871" y="963411"/>
            <a:ext cx="1979762" cy="304082"/>
          </a:xfrm>
          <a:prstGeom prst="wedgeRoundRectCallout">
            <a:avLst>
              <a:gd name="adj1" fmla="val -38306"/>
              <a:gd name="adj2" fmla="val 65593"/>
              <a:gd name="adj3" fmla="val 16667"/>
            </a:avLst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복사가 어려울 때는 촬영을 할 수 있습니다</a:t>
            </a:r>
            <a:r>
              <a:rPr lang="en-US" altLang="ko-KR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pPr algn="ctr"/>
            <a:r>
              <a:rPr lang="ko-KR" altLang="en-US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좋아하는 소설을 완독해봐요</a:t>
            </a:r>
            <a:r>
              <a:rPr lang="en-US" altLang="ko-KR" sz="826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!</a:t>
            </a:r>
            <a:endParaRPr lang="ko-KR" altLang="en-US" sz="826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79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81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1훈새마을운동 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hyunseo</dc:creator>
  <cp:lastModifiedBy>jung hyunseo</cp:lastModifiedBy>
  <cp:revision>10</cp:revision>
  <dcterms:created xsi:type="dcterms:W3CDTF">2019-10-28T16:39:17Z</dcterms:created>
  <dcterms:modified xsi:type="dcterms:W3CDTF">2019-10-29T01:17:30Z</dcterms:modified>
</cp:coreProperties>
</file>