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Lst>
  <p:sldSz cx="27647900" cy="480234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944" userDrawn="1">
          <p15:clr>
            <a:srgbClr val="A4A3A4"/>
          </p15:clr>
        </p15:guide>
        <p15:guide id="2" pos="87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6370" autoAdjust="0"/>
  </p:normalViewPr>
  <p:slideViewPr>
    <p:cSldViewPr snapToGrid="0" showGuides="1">
      <p:cViewPr varScale="1">
        <p:scale>
          <a:sx n="16" d="100"/>
          <a:sy n="16" d="100"/>
        </p:scale>
        <p:origin x="3102" y="108"/>
      </p:cViewPr>
      <p:guideLst>
        <p:guide orient="horz" pos="14944"/>
        <p:guide pos="87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073593" y="7859399"/>
            <a:ext cx="23500715" cy="16719280"/>
          </a:xfrm>
        </p:spPr>
        <p:txBody>
          <a:bodyPr anchor="b"/>
          <a:lstStyle>
            <a:lvl1pPr algn="ctr">
              <a:defRPr sz="18142"/>
            </a:lvl1pPr>
          </a:lstStyle>
          <a:p>
            <a:r>
              <a:rPr lang="ko-KR" altLang="en-US"/>
              <a:t>마스터 제목 스타일 편집</a:t>
            </a:r>
            <a:endParaRPr lang="en-US" dirty="0"/>
          </a:p>
        </p:txBody>
      </p:sp>
      <p:sp>
        <p:nvSpPr>
          <p:cNvPr id="3" name="Subtitle 2"/>
          <p:cNvSpPr>
            <a:spLocks noGrp="1"/>
          </p:cNvSpPr>
          <p:nvPr>
            <p:ph type="subTitle" idx="1"/>
          </p:nvPr>
        </p:nvSpPr>
        <p:spPr>
          <a:xfrm>
            <a:off x="3455988" y="25223438"/>
            <a:ext cx="20735925" cy="11594550"/>
          </a:xfrm>
        </p:spPr>
        <p:txBody>
          <a:bodyPr/>
          <a:lstStyle>
            <a:lvl1pPr marL="0" indent="0" algn="ctr">
              <a:buNone/>
              <a:defRPr sz="7257"/>
            </a:lvl1pPr>
            <a:lvl2pPr marL="1382390" indent="0" algn="ctr">
              <a:buNone/>
              <a:defRPr sz="6047"/>
            </a:lvl2pPr>
            <a:lvl3pPr marL="2764780" indent="0" algn="ctr">
              <a:buNone/>
              <a:defRPr sz="5442"/>
            </a:lvl3pPr>
            <a:lvl4pPr marL="4147170" indent="0" algn="ctr">
              <a:buNone/>
              <a:defRPr sz="4838"/>
            </a:lvl4pPr>
            <a:lvl5pPr marL="5529560" indent="0" algn="ctr">
              <a:buNone/>
              <a:defRPr sz="4838"/>
            </a:lvl5pPr>
            <a:lvl6pPr marL="6911950" indent="0" algn="ctr">
              <a:buNone/>
              <a:defRPr sz="4838"/>
            </a:lvl6pPr>
            <a:lvl7pPr marL="8294340" indent="0" algn="ctr">
              <a:buNone/>
              <a:defRPr sz="4838"/>
            </a:lvl7pPr>
            <a:lvl8pPr marL="9676729" indent="0" algn="ctr">
              <a:buNone/>
              <a:defRPr sz="4838"/>
            </a:lvl8pPr>
            <a:lvl9pPr marL="11059119" indent="0" algn="ctr">
              <a:buNone/>
              <a:defRPr sz="4838"/>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9424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170836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85530" y="2556805"/>
            <a:ext cx="5961578" cy="40697665"/>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900794" y="2556805"/>
            <a:ext cx="17539137" cy="4069766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151496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145777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886395" y="11972530"/>
            <a:ext cx="23846314" cy="19976423"/>
          </a:xfrm>
        </p:spPr>
        <p:txBody>
          <a:bodyPr anchor="b"/>
          <a:lstStyle>
            <a:lvl1pPr>
              <a:defRPr sz="18142"/>
            </a:lvl1pPr>
          </a:lstStyle>
          <a:p>
            <a:r>
              <a:rPr lang="ko-KR" altLang="en-US"/>
              <a:t>마스터 제목 스타일 편집</a:t>
            </a:r>
            <a:endParaRPr lang="en-US" dirty="0"/>
          </a:p>
        </p:txBody>
      </p:sp>
      <p:sp>
        <p:nvSpPr>
          <p:cNvPr id="3" name="Text Placeholder 2"/>
          <p:cNvSpPr>
            <a:spLocks noGrp="1"/>
          </p:cNvSpPr>
          <p:nvPr>
            <p:ph type="body" idx="1"/>
          </p:nvPr>
        </p:nvSpPr>
        <p:spPr>
          <a:xfrm>
            <a:off x="1886395" y="32137938"/>
            <a:ext cx="23846314" cy="10505129"/>
          </a:xfrm>
        </p:spPr>
        <p:txBody>
          <a:bodyPr/>
          <a:lstStyle>
            <a:lvl1pPr marL="0" indent="0">
              <a:buNone/>
              <a:defRPr sz="7257">
                <a:solidFill>
                  <a:schemeClr val="tx1"/>
                </a:solidFill>
              </a:defRPr>
            </a:lvl1pPr>
            <a:lvl2pPr marL="1382390" indent="0">
              <a:buNone/>
              <a:defRPr sz="6047">
                <a:solidFill>
                  <a:schemeClr val="tx1">
                    <a:tint val="75000"/>
                  </a:schemeClr>
                </a:solidFill>
              </a:defRPr>
            </a:lvl2pPr>
            <a:lvl3pPr marL="2764780" indent="0">
              <a:buNone/>
              <a:defRPr sz="5442">
                <a:solidFill>
                  <a:schemeClr val="tx1">
                    <a:tint val="75000"/>
                  </a:schemeClr>
                </a:solidFill>
              </a:defRPr>
            </a:lvl3pPr>
            <a:lvl4pPr marL="4147170" indent="0">
              <a:buNone/>
              <a:defRPr sz="4838">
                <a:solidFill>
                  <a:schemeClr val="tx1">
                    <a:tint val="75000"/>
                  </a:schemeClr>
                </a:solidFill>
              </a:defRPr>
            </a:lvl4pPr>
            <a:lvl5pPr marL="5529560" indent="0">
              <a:buNone/>
              <a:defRPr sz="4838">
                <a:solidFill>
                  <a:schemeClr val="tx1">
                    <a:tint val="75000"/>
                  </a:schemeClr>
                </a:solidFill>
              </a:defRPr>
            </a:lvl5pPr>
            <a:lvl6pPr marL="6911950" indent="0">
              <a:buNone/>
              <a:defRPr sz="4838">
                <a:solidFill>
                  <a:schemeClr val="tx1">
                    <a:tint val="75000"/>
                  </a:schemeClr>
                </a:solidFill>
              </a:defRPr>
            </a:lvl6pPr>
            <a:lvl7pPr marL="8294340" indent="0">
              <a:buNone/>
              <a:defRPr sz="4838">
                <a:solidFill>
                  <a:schemeClr val="tx1">
                    <a:tint val="75000"/>
                  </a:schemeClr>
                </a:solidFill>
              </a:defRPr>
            </a:lvl7pPr>
            <a:lvl8pPr marL="9676729" indent="0">
              <a:buNone/>
              <a:defRPr sz="4838">
                <a:solidFill>
                  <a:schemeClr val="tx1">
                    <a:tint val="75000"/>
                  </a:schemeClr>
                </a:solidFill>
              </a:defRPr>
            </a:lvl8pPr>
            <a:lvl9pPr marL="11059119" indent="0">
              <a:buNone/>
              <a:defRPr sz="4838">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01148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900793" y="12784024"/>
            <a:ext cx="11750358" cy="3047044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3996749" y="12784024"/>
            <a:ext cx="11750358" cy="3047044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59658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904394" y="2556815"/>
            <a:ext cx="23846314" cy="928231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904397" y="11772422"/>
            <a:ext cx="11696356" cy="5769482"/>
          </a:xfrm>
        </p:spPr>
        <p:txBody>
          <a:bodyPr anchor="b"/>
          <a:lstStyle>
            <a:lvl1pPr marL="0" indent="0">
              <a:buNone/>
              <a:defRPr sz="7257" b="1"/>
            </a:lvl1pPr>
            <a:lvl2pPr marL="1382390" indent="0">
              <a:buNone/>
              <a:defRPr sz="6047" b="1"/>
            </a:lvl2pPr>
            <a:lvl3pPr marL="2764780" indent="0">
              <a:buNone/>
              <a:defRPr sz="5442" b="1"/>
            </a:lvl3pPr>
            <a:lvl4pPr marL="4147170" indent="0">
              <a:buNone/>
              <a:defRPr sz="4838" b="1"/>
            </a:lvl4pPr>
            <a:lvl5pPr marL="5529560" indent="0">
              <a:buNone/>
              <a:defRPr sz="4838" b="1"/>
            </a:lvl5pPr>
            <a:lvl6pPr marL="6911950" indent="0">
              <a:buNone/>
              <a:defRPr sz="4838" b="1"/>
            </a:lvl6pPr>
            <a:lvl7pPr marL="8294340" indent="0">
              <a:buNone/>
              <a:defRPr sz="4838" b="1"/>
            </a:lvl7pPr>
            <a:lvl8pPr marL="9676729" indent="0">
              <a:buNone/>
              <a:defRPr sz="4838" b="1"/>
            </a:lvl8pPr>
            <a:lvl9pPr marL="11059119" indent="0">
              <a:buNone/>
              <a:defRPr sz="4838"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904397" y="17541904"/>
            <a:ext cx="11696356" cy="258014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3996751" y="11772422"/>
            <a:ext cx="11753959" cy="5769482"/>
          </a:xfrm>
        </p:spPr>
        <p:txBody>
          <a:bodyPr anchor="b"/>
          <a:lstStyle>
            <a:lvl1pPr marL="0" indent="0">
              <a:buNone/>
              <a:defRPr sz="7257" b="1"/>
            </a:lvl1pPr>
            <a:lvl2pPr marL="1382390" indent="0">
              <a:buNone/>
              <a:defRPr sz="6047" b="1"/>
            </a:lvl2pPr>
            <a:lvl3pPr marL="2764780" indent="0">
              <a:buNone/>
              <a:defRPr sz="5442" b="1"/>
            </a:lvl3pPr>
            <a:lvl4pPr marL="4147170" indent="0">
              <a:buNone/>
              <a:defRPr sz="4838" b="1"/>
            </a:lvl4pPr>
            <a:lvl5pPr marL="5529560" indent="0">
              <a:buNone/>
              <a:defRPr sz="4838" b="1"/>
            </a:lvl5pPr>
            <a:lvl6pPr marL="6911950" indent="0">
              <a:buNone/>
              <a:defRPr sz="4838" b="1"/>
            </a:lvl6pPr>
            <a:lvl7pPr marL="8294340" indent="0">
              <a:buNone/>
              <a:defRPr sz="4838" b="1"/>
            </a:lvl7pPr>
            <a:lvl8pPr marL="9676729" indent="0">
              <a:buNone/>
              <a:defRPr sz="4838" b="1"/>
            </a:lvl8pPr>
            <a:lvl9pPr marL="11059119" indent="0">
              <a:buNone/>
              <a:defRPr sz="4838"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3996751" y="17541904"/>
            <a:ext cx="11753959" cy="258014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82490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27614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72824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904394" y="3201564"/>
            <a:ext cx="8917167" cy="11205475"/>
          </a:xfrm>
        </p:spPr>
        <p:txBody>
          <a:bodyPr anchor="b"/>
          <a:lstStyle>
            <a:lvl1pPr>
              <a:defRPr sz="9676"/>
            </a:lvl1pPr>
          </a:lstStyle>
          <a:p>
            <a:r>
              <a:rPr lang="ko-KR" altLang="en-US"/>
              <a:t>마스터 제목 스타일 편집</a:t>
            </a:r>
            <a:endParaRPr lang="en-US" dirty="0"/>
          </a:p>
        </p:txBody>
      </p:sp>
      <p:sp>
        <p:nvSpPr>
          <p:cNvPr id="3" name="Content Placeholder 2"/>
          <p:cNvSpPr>
            <a:spLocks noGrp="1"/>
          </p:cNvSpPr>
          <p:nvPr>
            <p:ph idx="1"/>
          </p:nvPr>
        </p:nvSpPr>
        <p:spPr>
          <a:xfrm>
            <a:off x="11753959" y="6914500"/>
            <a:ext cx="13996749" cy="34127785"/>
          </a:xfrm>
        </p:spPr>
        <p:txBody>
          <a:bodyPr/>
          <a:lstStyle>
            <a:lvl1pPr>
              <a:defRPr sz="9676"/>
            </a:lvl1pPr>
            <a:lvl2pPr>
              <a:defRPr sz="8466"/>
            </a:lvl2pPr>
            <a:lvl3pPr>
              <a:defRPr sz="7257"/>
            </a:lvl3pPr>
            <a:lvl4pPr>
              <a:defRPr sz="6047"/>
            </a:lvl4pPr>
            <a:lvl5pPr>
              <a:defRPr sz="6047"/>
            </a:lvl5pPr>
            <a:lvl6pPr>
              <a:defRPr sz="6047"/>
            </a:lvl6pPr>
            <a:lvl7pPr>
              <a:defRPr sz="6047"/>
            </a:lvl7pPr>
            <a:lvl8pPr>
              <a:defRPr sz="6047"/>
            </a:lvl8pPr>
            <a:lvl9pPr>
              <a:defRPr sz="6047"/>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904394" y="14407039"/>
            <a:ext cx="8917167" cy="26690822"/>
          </a:xfrm>
        </p:spPr>
        <p:txBody>
          <a:bodyPr/>
          <a:lstStyle>
            <a:lvl1pPr marL="0" indent="0">
              <a:buNone/>
              <a:defRPr sz="4838"/>
            </a:lvl1pPr>
            <a:lvl2pPr marL="1382390" indent="0">
              <a:buNone/>
              <a:defRPr sz="4233"/>
            </a:lvl2pPr>
            <a:lvl3pPr marL="2764780" indent="0">
              <a:buNone/>
              <a:defRPr sz="3628"/>
            </a:lvl3pPr>
            <a:lvl4pPr marL="4147170" indent="0">
              <a:buNone/>
              <a:defRPr sz="3024"/>
            </a:lvl4pPr>
            <a:lvl5pPr marL="5529560" indent="0">
              <a:buNone/>
              <a:defRPr sz="3024"/>
            </a:lvl5pPr>
            <a:lvl6pPr marL="6911950" indent="0">
              <a:buNone/>
              <a:defRPr sz="3024"/>
            </a:lvl6pPr>
            <a:lvl7pPr marL="8294340" indent="0">
              <a:buNone/>
              <a:defRPr sz="3024"/>
            </a:lvl7pPr>
            <a:lvl8pPr marL="9676729" indent="0">
              <a:buNone/>
              <a:defRPr sz="3024"/>
            </a:lvl8pPr>
            <a:lvl9pPr marL="11059119" indent="0">
              <a:buNone/>
              <a:defRPr sz="3024"/>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32934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904394" y="3201564"/>
            <a:ext cx="8917167" cy="11205475"/>
          </a:xfrm>
        </p:spPr>
        <p:txBody>
          <a:bodyPr anchor="b"/>
          <a:lstStyle>
            <a:lvl1pPr>
              <a:defRPr sz="9676"/>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1753959" y="6914500"/>
            <a:ext cx="13996749" cy="34127785"/>
          </a:xfrm>
        </p:spPr>
        <p:txBody>
          <a:bodyPr anchor="t"/>
          <a:lstStyle>
            <a:lvl1pPr marL="0" indent="0">
              <a:buNone/>
              <a:defRPr sz="9676"/>
            </a:lvl1pPr>
            <a:lvl2pPr marL="1382390" indent="0">
              <a:buNone/>
              <a:defRPr sz="8466"/>
            </a:lvl2pPr>
            <a:lvl3pPr marL="2764780" indent="0">
              <a:buNone/>
              <a:defRPr sz="7257"/>
            </a:lvl3pPr>
            <a:lvl4pPr marL="4147170" indent="0">
              <a:buNone/>
              <a:defRPr sz="6047"/>
            </a:lvl4pPr>
            <a:lvl5pPr marL="5529560" indent="0">
              <a:buNone/>
              <a:defRPr sz="6047"/>
            </a:lvl5pPr>
            <a:lvl6pPr marL="6911950" indent="0">
              <a:buNone/>
              <a:defRPr sz="6047"/>
            </a:lvl6pPr>
            <a:lvl7pPr marL="8294340" indent="0">
              <a:buNone/>
              <a:defRPr sz="6047"/>
            </a:lvl7pPr>
            <a:lvl8pPr marL="9676729" indent="0">
              <a:buNone/>
              <a:defRPr sz="6047"/>
            </a:lvl8pPr>
            <a:lvl9pPr marL="11059119" indent="0">
              <a:buNone/>
              <a:defRPr sz="6047"/>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904394" y="14407039"/>
            <a:ext cx="8917167" cy="26690822"/>
          </a:xfrm>
        </p:spPr>
        <p:txBody>
          <a:bodyPr/>
          <a:lstStyle>
            <a:lvl1pPr marL="0" indent="0">
              <a:buNone/>
              <a:defRPr sz="4838"/>
            </a:lvl1pPr>
            <a:lvl2pPr marL="1382390" indent="0">
              <a:buNone/>
              <a:defRPr sz="4233"/>
            </a:lvl2pPr>
            <a:lvl3pPr marL="2764780" indent="0">
              <a:buNone/>
              <a:defRPr sz="3628"/>
            </a:lvl3pPr>
            <a:lvl4pPr marL="4147170" indent="0">
              <a:buNone/>
              <a:defRPr sz="3024"/>
            </a:lvl4pPr>
            <a:lvl5pPr marL="5529560" indent="0">
              <a:buNone/>
              <a:defRPr sz="3024"/>
            </a:lvl5pPr>
            <a:lvl6pPr marL="6911950" indent="0">
              <a:buNone/>
              <a:defRPr sz="3024"/>
            </a:lvl6pPr>
            <a:lvl7pPr marL="8294340" indent="0">
              <a:buNone/>
              <a:defRPr sz="3024"/>
            </a:lvl7pPr>
            <a:lvl8pPr marL="9676729" indent="0">
              <a:buNone/>
              <a:defRPr sz="3024"/>
            </a:lvl8pPr>
            <a:lvl9pPr marL="11059119" indent="0">
              <a:buNone/>
              <a:defRPr sz="3024"/>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499B87D-4425-4E83-91AC-B61446A371BA}" type="datetimeFigureOut">
              <a:rPr lang="ko-KR" altLang="en-US" smtClean="0"/>
              <a:t>2019-10-29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1879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00793" y="2556815"/>
            <a:ext cx="23846314" cy="928231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900793" y="12784024"/>
            <a:ext cx="23846314" cy="3047044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900793" y="44510646"/>
            <a:ext cx="6220778" cy="2556805"/>
          </a:xfrm>
          <a:prstGeom prst="rect">
            <a:avLst/>
          </a:prstGeom>
        </p:spPr>
        <p:txBody>
          <a:bodyPr vert="horz" lIns="91440" tIns="45720" rIns="91440" bIns="45720" rtlCol="0" anchor="ctr"/>
          <a:lstStyle>
            <a:lvl1pPr algn="l">
              <a:defRPr sz="3628">
                <a:solidFill>
                  <a:schemeClr val="tx1">
                    <a:tint val="75000"/>
                  </a:schemeClr>
                </a:solidFill>
              </a:defRPr>
            </a:lvl1pPr>
          </a:lstStyle>
          <a:p>
            <a:fld id="{D499B87D-4425-4E83-91AC-B61446A371BA}" type="datetimeFigureOut">
              <a:rPr lang="ko-KR" altLang="en-US" smtClean="0"/>
              <a:t>2019-10-29</a:t>
            </a:fld>
            <a:endParaRPr lang="ko-KR" altLang="en-US"/>
          </a:p>
        </p:txBody>
      </p:sp>
      <p:sp>
        <p:nvSpPr>
          <p:cNvPr id="5" name="Footer Placeholder 4"/>
          <p:cNvSpPr>
            <a:spLocks noGrp="1"/>
          </p:cNvSpPr>
          <p:nvPr>
            <p:ph type="ftr" sz="quarter" idx="3"/>
          </p:nvPr>
        </p:nvSpPr>
        <p:spPr>
          <a:xfrm>
            <a:off x="9158367" y="44510646"/>
            <a:ext cx="9331166" cy="2556805"/>
          </a:xfrm>
          <a:prstGeom prst="rect">
            <a:avLst/>
          </a:prstGeom>
        </p:spPr>
        <p:txBody>
          <a:bodyPr vert="horz" lIns="91440" tIns="45720" rIns="91440" bIns="45720" rtlCol="0" anchor="ctr"/>
          <a:lstStyle>
            <a:lvl1pPr algn="ctr">
              <a:defRPr sz="3628">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19526329" y="44510646"/>
            <a:ext cx="6220778" cy="2556805"/>
          </a:xfrm>
          <a:prstGeom prst="rect">
            <a:avLst/>
          </a:prstGeom>
        </p:spPr>
        <p:txBody>
          <a:bodyPr vert="horz" lIns="91440" tIns="45720" rIns="91440" bIns="45720" rtlCol="0" anchor="ctr"/>
          <a:lstStyle>
            <a:lvl1pPr algn="r">
              <a:defRPr sz="3628">
                <a:solidFill>
                  <a:schemeClr val="tx1">
                    <a:tint val="75000"/>
                  </a:schemeClr>
                </a:solidFill>
              </a:defRPr>
            </a:lvl1p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70407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64780" rtl="0" eaLnBrk="1" latinLnBrk="1" hangingPunct="1">
        <a:lnSpc>
          <a:spcPct val="90000"/>
        </a:lnSpc>
        <a:spcBef>
          <a:spcPct val="0"/>
        </a:spcBef>
        <a:buNone/>
        <a:defRPr sz="13304" kern="1200">
          <a:solidFill>
            <a:schemeClr val="tx1"/>
          </a:solidFill>
          <a:latin typeface="+mj-lt"/>
          <a:ea typeface="+mj-ea"/>
          <a:cs typeface="+mj-cs"/>
        </a:defRPr>
      </a:lvl1pPr>
    </p:titleStyle>
    <p:bodyStyle>
      <a:lvl1pPr marL="691195" indent="-691195" algn="l" defTabSz="2764780" rtl="0" eaLnBrk="1" latinLnBrk="1" hangingPunct="1">
        <a:lnSpc>
          <a:spcPct val="90000"/>
        </a:lnSpc>
        <a:spcBef>
          <a:spcPts val="3024"/>
        </a:spcBef>
        <a:buFont typeface="Arial" panose="020B0604020202020204" pitchFamily="34" charset="0"/>
        <a:buChar char="•"/>
        <a:defRPr sz="8466" kern="1200">
          <a:solidFill>
            <a:schemeClr val="tx1"/>
          </a:solidFill>
          <a:latin typeface="+mn-lt"/>
          <a:ea typeface="+mn-ea"/>
          <a:cs typeface="+mn-cs"/>
        </a:defRPr>
      </a:lvl1pPr>
      <a:lvl2pPr marL="2073585" indent="-691195" algn="l" defTabSz="2764780" rtl="0" eaLnBrk="1" latinLnBrk="1" hangingPunct="1">
        <a:lnSpc>
          <a:spcPct val="90000"/>
        </a:lnSpc>
        <a:spcBef>
          <a:spcPts val="1512"/>
        </a:spcBef>
        <a:buFont typeface="Arial" panose="020B0604020202020204" pitchFamily="34" charset="0"/>
        <a:buChar char="•"/>
        <a:defRPr sz="7257" kern="1200">
          <a:solidFill>
            <a:schemeClr val="tx1"/>
          </a:solidFill>
          <a:latin typeface="+mn-lt"/>
          <a:ea typeface="+mn-ea"/>
          <a:cs typeface="+mn-cs"/>
        </a:defRPr>
      </a:lvl2pPr>
      <a:lvl3pPr marL="3455975" indent="-691195" algn="l" defTabSz="2764780" rtl="0" eaLnBrk="1" latinLnBrk="1" hangingPunct="1">
        <a:lnSpc>
          <a:spcPct val="90000"/>
        </a:lnSpc>
        <a:spcBef>
          <a:spcPts val="1512"/>
        </a:spcBef>
        <a:buFont typeface="Arial" panose="020B0604020202020204" pitchFamily="34" charset="0"/>
        <a:buChar char="•"/>
        <a:defRPr sz="6047" kern="1200">
          <a:solidFill>
            <a:schemeClr val="tx1"/>
          </a:solidFill>
          <a:latin typeface="+mn-lt"/>
          <a:ea typeface="+mn-ea"/>
          <a:cs typeface="+mn-cs"/>
        </a:defRPr>
      </a:lvl3pPr>
      <a:lvl4pPr marL="4838365"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4pPr>
      <a:lvl5pPr marL="6220755"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5pPr>
      <a:lvl6pPr marL="7603145"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6pPr>
      <a:lvl7pPr marL="8985534"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7pPr>
      <a:lvl8pPr marL="10367924"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8pPr>
      <a:lvl9pPr marL="11750314"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9pPr>
    </p:bodyStyle>
    <p:otherStyle>
      <a:defPPr>
        <a:defRPr lang="en-US"/>
      </a:defPPr>
      <a:lvl1pPr marL="0" algn="l" defTabSz="2764780" rtl="0" eaLnBrk="1" latinLnBrk="1" hangingPunct="1">
        <a:defRPr sz="5442" kern="1200">
          <a:solidFill>
            <a:schemeClr val="tx1"/>
          </a:solidFill>
          <a:latin typeface="+mn-lt"/>
          <a:ea typeface="+mn-ea"/>
          <a:cs typeface="+mn-cs"/>
        </a:defRPr>
      </a:lvl1pPr>
      <a:lvl2pPr marL="1382390" algn="l" defTabSz="2764780" rtl="0" eaLnBrk="1" latinLnBrk="1" hangingPunct="1">
        <a:defRPr sz="5442" kern="1200">
          <a:solidFill>
            <a:schemeClr val="tx1"/>
          </a:solidFill>
          <a:latin typeface="+mn-lt"/>
          <a:ea typeface="+mn-ea"/>
          <a:cs typeface="+mn-cs"/>
        </a:defRPr>
      </a:lvl2pPr>
      <a:lvl3pPr marL="2764780" algn="l" defTabSz="2764780" rtl="0" eaLnBrk="1" latinLnBrk="1" hangingPunct="1">
        <a:defRPr sz="5442" kern="1200">
          <a:solidFill>
            <a:schemeClr val="tx1"/>
          </a:solidFill>
          <a:latin typeface="+mn-lt"/>
          <a:ea typeface="+mn-ea"/>
          <a:cs typeface="+mn-cs"/>
        </a:defRPr>
      </a:lvl3pPr>
      <a:lvl4pPr marL="4147170" algn="l" defTabSz="2764780" rtl="0" eaLnBrk="1" latinLnBrk="1" hangingPunct="1">
        <a:defRPr sz="5442" kern="1200">
          <a:solidFill>
            <a:schemeClr val="tx1"/>
          </a:solidFill>
          <a:latin typeface="+mn-lt"/>
          <a:ea typeface="+mn-ea"/>
          <a:cs typeface="+mn-cs"/>
        </a:defRPr>
      </a:lvl4pPr>
      <a:lvl5pPr marL="5529560" algn="l" defTabSz="2764780" rtl="0" eaLnBrk="1" latinLnBrk="1" hangingPunct="1">
        <a:defRPr sz="5442" kern="1200">
          <a:solidFill>
            <a:schemeClr val="tx1"/>
          </a:solidFill>
          <a:latin typeface="+mn-lt"/>
          <a:ea typeface="+mn-ea"/>
          <a:cs typeface="+mn-cs"/>
        </a:defRPr>
      </a:lvl5pPr>
      <a:lvl6pPr marL="6911950" algn="l" defTabSz="2764780" rtl="0" eaLnBrk="1" latinLnBrk="1" hangingPunct="1">
        <a:defRPr sz="5442" kern="1200">
          <a:solidFill>
            <a:schemeClr val="tx1"/>
          </a:solidFill>
          <a:latin typeface="+mn-lt"/>
          <a:ea typeface="+mn-ea"/>
          <a:cs typeface="+mn-cs"/>
        </a:defRPr>
      </a:lvl6pPr>
      <a:lvl7pPr marL="8294340" algn="l" defTabSz="2764780" rtl="0" eaLnBrk="1" latinLnBrk="1" hangingPunct="1">
        <a:defRPr sz="5442" kern="1200">
          <a:solidFill>
            <a:schemeClr val="tx1"/>
          </a:solidFill>
          <a:latin typeface="+mn-lt"/>
          <a:ea typeface="+mn-ea"/>
          <a:cs typeface="+mn-cs"/>
        </a:defRPr>
      </a:lvl7pPr>
      <a:lvl8pPr marL="9676729" algn="l" defTabSz="2764780" rtl="0" eaLnBrk="1" latinLnBrk="1" hangingPunct="1">
        <a:defRPr sz="5442" kern="1200">
          <a:solidFill>
            <a:schemeClr val="tx1"/>
          </a:solidFill>
          <a:latin typeface="+mn-lt"/>
          <a:ea typeface="+mn-ea"/>
          <a:cs typeface="+mn-cs"/>
        </a:defRPr>
      </a:lvl8pPr>
      <a:lvl9pPr marL="11059119" algn="l" defTabSz="2764780" rtl="0" eaLnBrk="1" latinLnBrk="1" hangingPunct="1">
        <a:defRPr sz="54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015F1-61D1-49FF-BE81-CF74633BAC0E}"/>
              </a:ext>
            </a:extLst>
          </p:cNvPr>
          <p:cNvSpPr txBox="1"/>
          <p:nvPr/>
        </p:nvSpPr>
        <p:spPr>
          <a:xfrm>
            <a:off x="8231714" y="27733912"/>
            <a:ext cx="11184472" cy="3170099"/>
          </a:xfrm>
          <a:prstGeom prst="rect">
            <a:avLst/>
          </a:prstGeom>
          <a:noFill/>
          <a:ln w="76200">
            <a:noFill/>
          </a:ln>
        </p:spPr>
        <p:txBody>
          <a:bodyPr wrap="none" rtlCol="0">
            <a:spAutoFit/>
          </a:bodyPr>
          <a:lstStyle/>
          <a:p>
            <a:pPr algn="ctr"/>
            <a:r>
              <a:rPr lang="ko-KR" altLang="en-US" sz="10000" dirty="0">
                <a:latin typeface="빙그레체" panose="02030803000000000000" pitchFamily="18" charset="-127"/>
                <a:ea typeface="빙그레체" panose="02030803000000000000" pitchFamily="18" charset="-127"/>
              </a:rPr>
              <a:t>손 쉽게</a:t>
            </a:r>
            <a:r>
              <a:rPr lang="en-US" altLang="ko-KR" sz="10000" dirty="0">
                <a:latin typeface="빙그레체" panose="02030803000000000000" pitchFamily="18" charset="-127"/>
                <a:ea typeface="빙그레체" panose="02030803000000000000" pitchFamily="18" charset="-127"/>
              </a:rPr>
              <a:t> </a:t>
            </a:r>
            <a:r>
              <a:rPr lang="ko-KR" altLang="en-US" sz="10000" dirty="0">
                <a:latin typeface="빙그레체" panose="02030803000000000000" pitchFamily="18" charset="-127"/>
                <a:ea typeface="빙그레체" panose="02030803000000000000" pitchFamily="18" charset="-127"/>
              </a:rPr>
              <a:t>단어장 </a:t>
            </a:r>
            <a:endParaRPr lang="en-US" altLang="ko-KR" sz="10000" dirty="0">
              <a:latin typeface="빙그레체" panose="02030803000000000000" pitchFamily="18" charset="-127"/>
              <a:ea typeface="빙그레체" panose="02030803000000000000" pitchFamily="18" charset="-127"/>
            </a:endParaRPr>
          </a:p>
          <a:p>
            <a:pPr algn="ctr"/>
            <a:r>
              <a:rPr lang="ko-KR" altLang="en-US" sz="10000" dirty="0">
                <a:latin typeface="빙그레체" panose="02030803000000000000" pitchFamily="18" charset="-127"/>
                <a:ea typeface="빙그레체" panose="02030803000000000000" pitchFamily="18" charset="-127"/>
              </a:rPr>
              <a:t>만들고 읽어보세요</a:t>
            </a:r>
            <a:r>
              <a:rPr lang="en-US" altLang="ko-KR" sz="10000" dirty="0">
                <a:latin typeface="빙그레체" panose="02030803000000000000" pitchFamily="18" charset="-127"/>
                <a:ea typeface="빙그레체" panose="02030803000000000000" pitchFamily="18" charset="-127"/>
              </a:rPr>
              <a:t>!</a:t>
            </a:r>
            <a:endParaRPr lang="ko-KR" altLang="en-US" sz="10000" dirty="0">
              <a:latin typeface="빙그레체" panose="02030803000000000000" pitchFamily="18" charset="-127"/>
              <a:ea typeface="빙그레체" panose="02030803000000000000" pitchFamily="18" charset="-127"/>
            </a:endParaRPr>
          </a:p>
        </p:txBody>
      </p:sp>
      <p:sp>
        <p:nvSpPr>
          <p:cNvPr id="8" name="직사각형 7">
            <a:extLst>
              <a:ext uri="{FF2B5EF4-FFF2-40B4-BE49-F238E27FC236}">
                <a16:creationId xmlns:a16="http://schemas.microsoft.com/office/drawing/2014/main" id="{465F0724-930A-46D8-9BD0-601FB4B611C2}"/>
              </a:ext>
            </a:extLst>
          </p:cNvPr>
          <p:cNvSpPr/>
          <p:nvPr/>
        </p:nvSpPr>
        <p:spPr>
          <a:xfrm>
            <a:off x="2404968" y="17092907"/>
            <a:ext cx="9448800" cy="9022080"/>
          </a:xfrm>
          <a:prstGeom prst="rect">
            <a:avLst/>
          </a:prstGeom>
          <a:noFill/>
          <a:ln w="200025">
            <a:solidFill>
              <a:schemeClr val="accent5">
                <a:lumMod val="60000"/>
                <a:lumOff val="4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0" spc="600" dirty="0">
                <a:solidFill>
                  <a:schemeClr val="accent5">
                    <a:lumMod val="60000"/>
                    <a:lumOff val="40000"/>
                  </a:schemeClr>
                </a:solidFill>
                <a:latin typeface="서울남산 장체B" panose="02020603020101020101" pitchFamily="18" charset="-127"/>
                <a:ea typeface="서울남산 장체B" panose="02020603020101020101" pitchFamily="18" charset="-127"/>
              </a:rPr>
              <a:t>스크랩</a:t>
            </a:r>
          </a:p>
        </p:txBody>
      </p:sp>
      <p:sp>
        <p:nvSpPr>
          <p:cNvPr id="9" name="직사각형 8">
            <a:extLst>
              <a:ext uri="{FF2B5EF4-FFF2-40B4-BE49-F238E27FC236}">
                <a16:creationId xmlns:a16="http://schemas.microsoft.com/office/drawing/2014/main" id="{B0E7498A-6380-476E-9045-2AB999876684}"/>
              </a:ext>
            </a:extLst>
          </p:cNvPr>
          <p:cNvSpPr/>
          <p:nvPr/>
        </p:nvSpPr>
        <p:spPr>
          <a:xfrm>
            <a:off x="15794134" y="17092907"/>
            <a:ext cx="9448800" cy="9022080"/>
          </a:xfrm>
          <a:prstGeom prst="rect">
            <a:avLst/>
          </a:prstGeom>
          <a:noFill/>
          <a:ln w="200025">
            <a:solidFill>
              <a:schemeClr val="accent5">
                <a:lumMod val="60000"/>
                <a:lumOff val="4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0" spc="600" dirty="0">
                <a:solidFill>
                  <a:schemeClr val="accent5">
                    <a:lumMod val="60000"/>
                    <a:lumOff val="40000"/>
                  </a:schemeClr>
                </a:solidFill>
                <a:latin typeface="서울남산 장체B" panose="02020603020101020101" pitchFamily="18" charset="-127"/>
                <a:ea typeface="서울남산 장체B" panose="02020603020101020101" pitchFamily="18" charset="-127"/>
              </a:rPr>
              <a:t>촬영</a:t>
            </a:r>
          </a:p>
        </p:txBody>
      </p:sp>
      <p:sp>
        <p:nvSpPr>
          <p:cNvPr id="10" name="직사각형 9">
            <a:extLst>
              <a:ext uri="{FF2B5EF4-FFF2-40B4-BE49-F238E27FC236}">
                <a16:creationId xmlns:a16="http://schemas.microsoft.com/office/drawing/2014/main" id="{A77D634C-D6DB-4041-B918-27977746D376}"/>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2F02496E-97FC-4BE9-8C45-AECE604A5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100" y="43818490"/>
            <a:ext cx="2679700" cy="2679700"/>
          </a:xfrm>
          <a:prstGeom prst="rect">
            <a:avLst/>
          </a:prstGeom>
          <a:effectLst>
            <a:outerShdw blurRad="50800" dist="50800" dir="5400000" algn="ctr" rotWithShape="0">
              <a:srgbClr val="000000">
                <a:alpha val="0"/>
              </a:srgbClr>
            </a:outerShdw>
          </a:effectLst>
        </p:spPr>
      </p:pic>
      <p:sp>
        <p:nvSpPr>
          <p:cNvPr id="13" name="TextBox 12">
            <a:extLst>
              <a:ext uri="{FF2B5EF4-FFF2-40B4-BE49-F238E27FC236}">
                <a16:creationId xmlns:a16="http://schemas.microsoft.com/office/drawing/2014/main" id="{9738D698-F838-4313-B47B-37FBE4B1CD22}"/>
              </a:ext>
            </a:extLst>
          </p:cNvPr>
          <p:cNvSpPr txBox="1"/>
          <p:nvPr/>
        </p:nvSpPr>
        <p:spPr>
          <a:xfrm>
            <a:off x="12490893" y="46434522"/>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a:latin typeface="1훈새마을운동 R" panose="02020603020101020101" pitchFamily="18" charset="-127"/>
                <a:ea typeface="1훈새마을운동 R" panose="02020603020101020101" pitchFamily="18" charset="-127"/>
              </a:rPr>
              <a:t>단어장</a:t>
            </a:r>
          </a:p>
        </p:txBody>
      </p:sp>
      <p:pic>
        <p:nvPicPr>
          <p:cNvPr id="15" name="그림 14">
            <a:extLst>
              <a:ext uri="{FF2B5EF4-FFF2-40B4-BE49-F238E27FC236}">
                <a16:creationId xmlns:a16="http://schemas.microsoft.com/office/drawing/2014/main" id="{07052C85-BD09-4529-86E8-A75468CE8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597" y="43818490"/>
            <a:ext cx="2679700" cy="2679700"/>
          </a:xfrm>
          <a:prstGeom prst="rect">
            <a:avLst/>
          </a:prstGeom>
          <a:effectLst>
            <a:outerShdw blurRad="50800" dist="50800" dir="5400000" algn="ctr" rotWithShape="0">
              <a:srgbClr val="000000">
                <a:alpha val="0"/>
              </a:srgbClr>
            </a:outerShdw>
          </a:effectLst>
        </p:spPr>
      </p:pic>
      <p:sp>
        <p:nvSpPr>
          <p:cNvPr id="16" name="TextBox 15">
            <a:extLst>
              <a:ext uri="{FF2B5EF4-FFF2-40B4-BE49-F238E27FC236}">
                <a16:creationId xmlns:a16="http://schemas.microsoft.com/office/drawing/2014/main" id="{7993DE53-8176-47B9-AB80-1CB881BA9D8A}"/>
              </a:ext>
            </a:extLst>
          </p:cNvPr>
          <p:cNvSpPr txBox="1"/>
          <p:nvPr/>
        </p:nvSpPr>
        <p:spPr>
          <a:xfrm>
            <a:off x="4919183" y="46524471"/>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마이홈</a:t>
            </a:r>
            <a:endParaRPr lang="ko-KR" altLang="en-US" sz="8000" dirty="0">
              <a:latin typeface="1훈새마을운동 R" panose="02020603020101020101" pitchFamily="18" charset="-127"/>
              <a:ea typeface="1훈새마을운동 R" panose="02020603020101020101" pitchFamily="18" charset="-127"/>
            </a:endParaRPr>
          </a:p>
        </p:txBody>
      </p:sp>
      <p:sp>
        <p:nvSpPr>
          <p:cNvPr id="17" name="직사각형 16">
            <a:extLst>
              <a:ext uri="{FF2B5EF4-FFF2-40B4-BE49-F238E27FC236}">
                <a16:creationId xmlns:a16="http://schemas.microsoft.com/office/drawing/2014/main" id="{315BD963-E22E-48DF-955C-4CE8BD729E4A}"/>
              </a:ext>
            </a:extLst>
          </p:cNvPr>
          <p:cNvSpPr/>
          <p:nvPr/>
        </p:nvSpPr>
        <p:spPr>
          <a:xfrm flipV="1">
            <a:off x="3166967" y="43283819"/>
            <a:ext cx="6156960" cy="1632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9363FBDC-65B5-4BAB-A37D-90E88F902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6190" y="43844771"/>
            <a:ext cx="2679700" cy="2679700"/>
          </a:xfrm>
          <a:prstGeom prst="rect">
            <a:avLst/>
          </a:prstGeom>
        </p:spPr>
      </p:pic>
      <p:sp>
        <p:nvSpPr>
          <p:cNvPr id="22" name="TextBox 21">
            <a:extLst>
              <a:ext uri="{FF2B5EF4-FFF2-40B4-BE49-F238E27FC236}">
                <a16:creationId xmlns:a16="http://schemas.microsoft.com/office/drawing/2014/main" id="{CA7E725D-964F-4004-827A-25608CEDD14F}"/>
              </a:ext>
            </a:extLst>
          </p:cNvPr>
          <p:cNvSpPr txBox="1"/>
          <p:nvPr/>
        </p:nvSpPr>
        <p:spPr>
          <a:xfrm>
            <a:off x="20089776" y="46434521"/>
            <a:ext cx="2664512"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내정보</a:t>
            </a:r>
            <a:endParaRPr lang="ko-KR" altLang="en-US" sz="8000" dirty="0">
              <a:latin typeface="1훈새마을운동 R" panose="02020603020101020101" pitchFamily="18" charset="-127"/>
              <a:ea typeface="1훈새마을운동 R" panose="02020603020101020101" pitchFamily="18" charset="-127"/>
            </a:endParaRPr>
          </a:p>
        </p:txBody>
      </p:sp>
    </p:spTree>
    <p:extLst>
      <p:ext uri="{BB962C8B-B14F-4D97-AF65-F5344CB8AC3E}">
        <p14:creationId xmlns:p14="http://schemas.microsoft.com/office/powerpoint/2010/main" val="384226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761E89F1-5390-49E4-AE13-7BE2406DB66E}"/>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rPr>
              <a:t>단어장에 저장할까요</a:t>
            </a:r>
            <a:r>
              <a:rPr lang="en-US" altLang="ko-KR" sz="11500" dirty="0">
                <a:solidFill>
                  <a:schemeClr val="tx1">
                    <a:lumMod val="85000"/>
                    <a:lumOff val="15000"/>
                  </a:schemeClr>
                </a:solidFill>
                <a:latin typeface="빙그레체" panose="02030803000000000000" pitchFamily="18" charset="-127"/>
                <a:ea typeface="빙그레체" panose="02030803000000000000" pitchFamily="18" charset="-127"/>
              </a:rPr>
              <a:t>? Click~</a:t>
            </a:r>
            <a:endPar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endParaRPr>
          </a:p>
        </p:txBody>
      </p:sp>
      <p:sp>
        <p:nvSpPr>
          <p:cNvPr id="2" name="직사각형 1">
            <a:extLst>
              <a:ext uri="{FF2B5EF4-FFF2-40B4-BE49-F238E27FC236}">
                <a16:creationId xmlns:a16="http://schemas.microsoft.com/office/drawing/2014/main" id="{B74DD514-0762-44FD-98A7-00F9B1E40EB2}"/>
              </a:ext>
            </a:extLst>
          </p:cNvPr>
          <p:cNvSpPr/>
          <p:nvPr/>
        </p:nvSpPr>
        <p:spPr>
          <a:xfrm>
            <a:off x="717549" y="3060700"/>
            <a:ext cx="26212800" cy="388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D76ECE55-A905-4322-906E-130A1592F95C}"/>
              </a:ext>
            </a:extLst>
          </p:cNvPr>
          <p:cNvSpPr txBox="1"/>
          <p:nvPr/>
        </p:nvSpPr>
        <p:spPr>
          <a:xfrm>
            <a:off x="5949041" y="724118"/>
            <a:ext cx="15749825" cy="1631216"/>
          </a:xfrm>
          <a:prstGeom prst="rect">
            <a:avLst/>
          </a:prstGeom>
          <a:noFill/>
          <a:ln w="76200">
            <a:noFill/>
          </a:ln>
        </p:spPr>
        <p:txBody>
          <a:bodyPr wrap="none" rtlCol="0">
            <a:spAutoFit/>
          </a:bodyPr>
          <a:lstStyle/>
          <a:p>
            <a:pPr algn="ctr"/>
            <a:r>
              <a:rPr lang="ko-KR" altLang="en-US" sz="10000" dirty="0">
                <a:latin typeface="빙그레체" panose="02030803000000000000" pitchFamily="18" charset="-127"/>
                <a:ea typeface="빙그레체" panose="02030803000000000000" pitchFamily="18" charset="-127"/>
              </a:rPr>
              <a:t>좋아하는 글을 </a:t>
            </a:r>
            <a:r>
              <a:rPr lang="ko-KR" altLang="en-US" sz="10000" dirty="0" err="1">
                <a:latin typeface="빙그레체" panose="02030803000000000000" pitchFamily="18" charset="-127"/>
                <a:ea typeface="빙그레체" panose="02030803000000000000" pitchFamily="18" charset="-127"/>
              </a:rPr>
              <a:t>복붙하세요</a:t>
            </a:r>
            <a:r>
              <a:rPr lang="en-US" altLang="ko-KR" sz="10000" dirty="0">
                <a:latin typeface="빙그레체" panose="02030803000000000000" pitchFamily="18" charset="-127"/>
                <a:ea typeface="빙그레체" panose="02030803000000000000" pitchFamily="18" charset="-127"/>
              </a:rPr>
              <a:t>!</a:t>
            </a:r>
            <a:endParaRPr lang="ko-KR" altLang="en-US" sz="10000" dirty="0">
              <a:latin typeface="빙그레체" panose="02030803000000000000" pitchFamily="18" charset="-127"/>
              <a:ea typeface="빙그레체" panose="02030803000000000000" pitchFamily="18" charset="-127"/>
            </a:endParaRPr>
          </a:p>
        </p:txBody>
      </p:sp>
      <p:sp>
        <p:nvSpPr>
          <p:cNvPr id="4" name="직사각형 3">
            <a:extLst>
              <a:ext uri="{FF2B5EF4-FFF2-40B4-BE49-F238E27FC236}">
                <a16:creationId xmlns:a16="http://schemas.microsoft.com/office/drawing/2014/main" id="{9691854E-1224-422D-BFBD-58CCA9063274}"/>
              </a:ext>
            </a:extLst>
          </p:cNvPr>
          <p:cNvSpPr/>
          <p:nvPr/>
        </p:nvSpPr>
        <p:spPr>
          <a:xfrm>
            <a:off x="1134940" y="9807138"/>
            <a:ext cx="25378020" cy="28264724"/>
          </a:xfrm>
          <a:prstGeom prst="rect">
            <a:avLst/>
          </a:prstGeom>
        </p:spPr>
        <p:txBody>
          <a:bodyPr wrap="square">
            <a:spAutoFit/>
          </a:bodyPr>
          <a:lstStyle/>
          <a:p>
            <a:pPr algn="just"/>
            <a:r>
              <a:rPr lang="en-US" altLang="ko-KR" sz="9600" dirty="0">
                <a:latin typeface="서울남산 장체B" panose="02020603020101020101" pitchFamily="18" charset="-127"/>
                <a:ea typeface="서울남산 장체B" panose="02020603020101020101" pitchFamily="18" charset="-127"/>
              </a:rPr>
              <a:t>Your generous donations have made such a difference in the lives of little children who have been stricken with cancer. They might not know your names, but we know that many of our patients can run around in the sunshine now, happy and carefree, because of you. Now, as cancer research has progressed, we have the opportunity to introduce an exciting and newly proven treatment that promises to save even more young lives. To get this treatment up and running this year, we are hoping that you would consider supporting us with $10,000. To meet this need, we ask that you make an initial donation of half that amount followed by a final donation by the end of November. We know that you will find your greatest reward in the knowledge that you have blessed countless young lives. We thank you once again for all you have done in the past, and appreciate your consideration of this new request.</a:t>
            </a:r>
            <a:endParaRPr lang="ko-KR" altLang="en-US" sz="9600" dirty="0">
              <a:latin typeface="서울남산 장체B" panose="02020603020101020101" pitchFamily="18" charset="-127"/>
              <a:ea typeface="서울남산 장체B" panose="02020603020101020101" pitchFamily="18" charset="-127"/>
            </a:endParaRPr>
          </a:p>
        </p:txBody>
      </p:sp>
      <p:pic>
        <p:nvPicPr>
          <p:cNvPr id="7" name="그림 6">
            <a:extLst>
              <a:ext uri="{FF2B5EF4-FFF2-40B4-BE49-F238E27FC236}">
                <a16:creationId xmlns:a16="http://schemas.microsoft.com/office/drawing/2014/main" id="{A9860788-B0A7-4B46-988F-36F2CC5B5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78" y="358358"/>
            <a:ext cx="2133600" cy="2133600"/>
          </a:xfrm>
          <a:prstGeom prst="rect">
            <a:avLst/>
          </a:prstGeom>
          <a:effectLst>
            <a:outerShdw blurRad="1270000" dist="50800" dir="5400000" algn="ctr" rotWithShape="0">
              <a:srgbClr val="000000">
                <a:alpha val="35000"/>
              </a:srgbClr>
            </a:outerShdw>
            <a:reflection stA="99000" endPos="0" dist="50800" dir="5400000" sy="-100000" algn="bl" rotWithShape="0"/>
          </a:effectLst>
        </p:spPr>
      </p:pic>
    </p:spTree>
    <p:extLst>
      <p:ext uri="{BB962C8B-B14F-4D97-AF65-F5344CB8AC3E}">
        <p14:creationId xmlns:p14="http://schemas.microsoft.com/office/powerpoint/2010/main" val="259417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관련 이미지">
            <a:extLst>
              <a:ext uri="{FF2B5EF4-FFF2-40B4-BE49-F238E27FC236}">
                <a16:creationId xmlns:a16="http://schemas.microsoft.com/office/drawing/2014/main" id="{AE52C948-095C-4F70-9EE3-848588E37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7647901" cy="4363561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81CCA4DF-F770-480D-8590-F452227E518B}"/>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rPr>
              <a:t>좋아하는 글을 찍어보세요</a:t>
            </a:r>
            <a:r>
              <a:rPr lang="en-US" altLang="ko-KR" sz="11500" dirty="0">
                <a:solidFill>
                  <a:schemeClr val="tx1">
                    <a:lumMod val="85000"/>
                    <a:lumOff val="15000"/>
                  </a:schemeClr>
                </a:solidFill>
                <a:latin typeface="빙그레체" panose="02030803000000000000" pitchFamily="18" charset="-127"/>
                <a:ea typeface="빙그레체" panose="02030803000000000000" pitchFamily="18" charset="-127"/>
              </a:rPr>
              <a:t>!</a:t>
            </a:r>
            <a:endPar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endParaRPr>
          </a:p>
        </p:txBody>
      </p:sp>
      <p:cxnSp>
        <p:nvCxnSpPr>
          <p:cNvPr id="5" name="직선 연결선 4">
            <a:extLst>
              <a:ext uri="{FF2B5EF4-FFF2-40B4-BE49-F238E27FC236}">
                <a16:creationId xmlns:a16="http://schemas.microsoft.com/office/drawing/2014/main" id="{DF9FD423-8762-4908-87C4-1D44E7F40A9E}"/>
              </a:ext>
            </a:extLst>
          </p:cNvPr>
          <p:cNvCxnSpPr>
            <a:cxnSpLocks/>
          </p:cNvCxnSpPr>
          <p:nvPr/>
        </p:nvCxnSpPr>
        <p:spPr>
          <a:xfrm>
            <a:off x="0" y="22006560"/>
            <a:ext cx="27647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624062A8-A172-4B7F-9B8F-90DFD4D9B26C}"/>
              </a:ext>
            </a:extLst>
          </p:cNvPr>
          <p:cNvCxnSpPr>
            <a:cxnSpLocks/>
          </p:cNvCxnSpPr>
          <p:nvPr/>
        </p:nvCxnSpPr>
        <p:spPr>
          <a:xfrm>
            <a:off x="13945870" y="0"/>
            <a:ext cx="0" cy="4363561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41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10">
            <a:extLst>
              <a:ext uri="{FF2B5EF4-FFF2-40B4-BE49-F238E27FC236}">
                <a16:creationId xmlns:a16="http://schemas.microsoft.com/office/drawing/2014/main" id="{7891C0C0-25C0-42B7-82F2-C738BFAFC55F}"/>
              </a:ext>
            </a:extLst>
          </p:cNvPr>
          <p:cNvGraphicFramePr>
            <a:graphicFrameLocks noGrp="1"/>
          </p:cNvGraphicFramePr>
          <p:nvPr>
            <p:extLst>
              <p:ext uri="{D42A27DB-BD31-4B8C-83A1-F6EECF244321}">
                <p14:modId xmlns:p14="http://schemas.microsoft.com/office/powerpoint/2010/main" val="1550059154"/>
              </p:ext>
            </p:extLst>
          </p:nvPr>
        </p:nvGraphicFramePr>
        <p:xfrm>
          <a:off x="412980" y="2621280"/>
          <a:ext cx="27234918" cy="39668064"/>
        </p:xfrm>
        <a:graphic>
          <a:graphicData uri="http://schemas.openxmlformats.org/drawingml/2006/table">
            <a:tbl>
              <a:tblPr firstRow="1" bandRow="1">
                <a:tableStyleId>{2D5ABB26-0587-4C30-8999-92F81FD0307C}</a:tableStyleId>
              </a:tblPr>
              <a:tblGrid>
                <a:gridCol w="5987820">
                  <a:extLst>
                    <a:ext uri="{9D8B030D-6E8A-4147-A177-3AD203B41FA5}">
                      <a16:colId xmlns:a16="http://schemas.microsoft.com/office/drawing/2014/main" val="2939582658"/>
                    </a:ext>
                  </a:extLst>
                </a:gridCol>
                <a:gridCol w="4511040">
                  <a:extLst>
                    <a:ext uri="{9D8B030D-6E8A-4147-A177-3AD203B41FA5}">
                      <a16:colId xmlns:a16="http://schemas.microsoft.com/office/drawing/2014/main" val="91060498"/>
                    </a:ext>
                  </a:extLst>
                </a:gridCol>
                <a:gridCol w="16736058">
                  <a:extLst>
                    <a:ext uri="{9D8B030D-6E8A-4147-A177-3AD203B41FA5}">
                      <a16:colId xmlns:a16="http://schemas.microsoft.com/office/drawing/2014/main" val="41970282"/>
                    </a:ext>
                  </a:extLst>
                </a:gridCol>
              </a:tblGrid>
              <a:tr h="1832169">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stricken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시달리는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고통 받는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당한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걸린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40602450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cancer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암</a:t>
                      </a:r>
                    </a:p>
                  </a:txBody>
                  <a:tcPr marL="9525" marR="9525" marT="9525" marB="0" anchor="b"/>
                </a:tc>
                <a:extLst>
                  <a:ext uri="{0D108BD9-81ED-4DB2-BD59-A6C34878D82A}">
                    <a16:rowId xmlns:a16="http://schemas.microsoft.com/office/drawing/2014/main" val="6442622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know</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알고 있다</a:t>
                      </a:r>
                    </a:p>
                  </a:txBody>
                  <a:tcPr marL="9525" marR="9525" marT="9525" marB="0" anchor="b"/>
                </a:tc>
                <a:extLst>
                  <a:ext uri="{0D108BD9-81ED-4DB2-BD59-A6C34878D82A}">
                    <a16:rowId xmlns:a16="http://schemas.microsoft.com/office/drawing/2014/main" val="33757343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patients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환자</a:t>
                      </a:r>
                    </a:p>
                  </a:txBody>
                  <a:tcPr marL="9525" marR="9525" marT="9525" marB="0" anchor="b"/>
                </a:tc>
                <a:extLst>
                  <a:ext uri="{0D108BD9-81ED-4DB2-BD59-A6C34878D82A}">
                    <a16:rowId xmlns:a16="http://schemas.microsoft.com/office/drawing/2014/main" val="264818358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run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달리다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뛰다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33340515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sunshine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햇빛</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햇살</a:t>
                      </a:r>
                    </a:p>
                  </a:txBody>
                  <a:tcPr marL="9525" marR="9525" marT="9525" marB="0" anchor="b"/>
                </a:tc>
                <a:extLst>
                  <a:ext uri="{0D108BD9-81ED-4DB2-BD59-A6C34878D82A}">
                    <a16:rowId xmlns:a16="http://schemas.microsoft.com/office/drawing/2014/main" val="30888446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happy</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행복한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9458558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carefree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근심 걱정 없는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속 편한</a:t>
                      </a:r>
                    </a:p>
                  </a:txBody>
                  <a:tcPr marL="9525" marR="9525" marT="9525" marB="0" anchor="b"/>
                </a:tc>
                <a:extLst>
                  <a:ext uri="{0D108BD9-81ED-4DB2-BD59-A6C34878D82A}">
                    <a16:rowId xmlns:a16="http://schemas.microsoft.com/office/drawing/2014/main" val="1143471438"/>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research</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조사</a:t>
                      </a:r>
                    </a:p>
                  </a:txBody>
                  <a:tcPr marL="9525" marR="9525" marT="9525" marB="0" anchor="b"/>
                </a:tc>
                <a:extLst>
                  <a:ext uri="{0D108BD9-81ED-4DB2-BD59-A6C34878D82A}">
                    <a16:rowId xmlns:a16="http://schemas.microsoft.com/office/drawing/2014/main" val="2545630000"/>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progress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진척</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진행</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40254417"/>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opportunity</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기회</a:t>
                      </a:r>
                    </a:p>
                  </a:txBody>
                  <a:tcPr marL="9525" marR="9525" marT="9525" marB="0" anchor="b"/>
                </a:tc>
                <a:extLst>
                  <a:ext uri="{0D108BD9-81ED-4DB2-BD59-A6C34878D82A}">
                    <a16:rowId xmlns:a16="http://schemas.microsoft.com/office/drawing/2014/main" val="1631926840"/>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introduce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소개하다</a:t>
                      </a:r>
                    </a:p>
                  </a:txBody>
                  <a:tcPr marL="9525" marR="9525" marT="9525" marB="0" anchor="b"/>
                </a:tc>
                <a:extLst>
                  <a:ext uri="{0D108BD9-81ED-4DB2-BD59-A6C34878D82A}">
                    <a16:rowId xmlns:a16="http://schemas.microsoft.com/office/drawing/2014/main" val="139174706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exciting</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신나는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흥미진진한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흥분하게 하는</a:t>
                      </a:r>
                    </a:p>
                  </a:txBody>
                  <a:tcPr marL="9525" marR="9525" marT="9525" marB="0" anchor="b"/>
                </a:tc>
                <a:extLst>
                  <a:ext uri="{0D108BD9-81ED-4DB2-BD59-A6C34878D82A}">
                    <a16:rowId xmlns:a16="http://schemas.microsoft.com/office/drawing/2014/main" val="133350419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treatment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치료</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처치</a:t>
                      </a:r>
                    </a:p>
                  </a:txBody>
                  <a:tcPr marL="9525" marR="9525" marT="9525" marB="0" anchor="b"/>
                </a:tc>
                <a:extLst>
                  <a:ext uri="{0D108BD9-81ED-4DB2-BD59-A6C34878D82A}">
                    <a16:rowId xmlns:a16="http://schemas.microsoft.com/office/drawing/2014/main" val="321676393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promise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약속하다</a:t>
                      </a:r>
                    </a:p>
                  </a:txBody>
                  <a:tcPr marL="9525" marR="9525" marT="9525" marB="0" anchor="b"/>
                </a:tc>
                <a:extLst>
                  <a:ext uri="{0D108BD9-81ED-4DB2-BD59-A6C34878D82A}">
                    <a16:rowId xmlns:a16="http://schemas.microsoft.com/office/drawing/2014/main" val="3755058913"/>
                  </a:ext>
                </a:extLst>
              </a:tr>
              <a:tr h="2117314">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save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구하다</a:t>
                      </a:r>
                    </a:p>
                  </a:txBody>
                  <a:tcPr marL="9525" marR="9525" marT="9525" marB="0" anchor="b"/>
                </a:tc>
                <a:extLst>
                  <a:ext uri="{0D108BD9-81ED-4DB2-BD59-A6C34878D82A}">
                    <a16:rowId xmlns:a16="http://schemas.microsoft.com/office/drawing/2014/main" val="153881534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young</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어린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신생의</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덜 성숙한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숙성된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289542280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get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받다</a:t>
                      </a:r>
                    </a:p>
                  </a:txBody>
                  <a:tcPr marL="9525" marR="9525" marT="9525" marB="0" anchor="b"/>
                </a:tc>
                <a:extLst>
                  <a:ext uri="{0D108BD9-81ED-4DB2-BD59-A6C34878D82A}">
                    <a16:rowId xmlns:a16="http://schemas.microsoft.com/office/drawing/2014/main" val="153300006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year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해</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812569042"/>
                  </a:ext>
                </a:extLst>
              </a:tr>
            </a:tbl>
          </a:graphicData>
        </a:graphic>
      </p:graphicFrame>
      <p:cxnSp>
        <p:nvCxnSpPr>
          <p:cNvPr id="38" name="직선 연결선 37">
            <a:extLst>
              <a:ext uri="{FF2B5EF4-FFF2-40B4-BE49-F238E27FC236}">
                <a16:creationId xmlns:a16="http://schemas.microsoft.com/office/drawing/2014/main" id="{A780AF52-353C-4497-A0C0-F6D95C8CECC7}"/>
              </a:ext>
            </a:extLst>
          </p:cNvPr>
          <p:cNvCxnSpPr>
            <a:cxnSpLocks/>
          </p:cNvCxnSpPr>
          <p:nvPr/>
        </p:nvCxnSpPr>
        <p:spPr>
          <a:xfrm>
            <a:off x="565378" y="16428720"/>
            <a:ext cx="2567790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761E89F1-5390-49E4-AE13-7BE2406DB66E}"/>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rPr>
              <a:t>알고있는 단어는 체크</a:t>
            </a:r>
            <a:r>
              <a:rPr lang="en-US" altLang="ko-KR" sz="11500" dirty="0">
                <a:solidFill>
                  <a:schemeClr val="tx1">
                    <a:lumMod val="85000"/>
                    <a:lumOff val="15000"/>
                  </a:schemeClr>
                </a:solidFill>
                <a:latin typeface="빙그레체" panose="02030803000000000000" pitchFamily="18" charset="-127"/>
                <a:ea typeface="빙그레체" panose="02030803000000000000" pitchFamily="18" charset="-127"/>
              </a:rPr>
              <a:t>!</a:t>
            </a:r>
            <a:endPar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endParaRPr>
          </a:p>
        </p:txBody>
      </p:sp>
      <p:sp>
        <p:nvSpPr>
          <p:cNvPr id="24" name="TextBox 23">
            <a:extLst>
              <a:ext uri="{FF2B5EF4-FFF2-40B4-BE49-F238E27FC236}">
                <a16:creationId xmlns:a16="http://schemas.microsoft.com/office/drawing/2014/main" id="{10FCFEE7-C36D-45B5-BE32-719745E85C68}"/>
              </a:ext>
            </a:extLst>
          </p:cNvPr>
          <p:cNvSpPr txBox="1"/>
          <p:nvPr/>
        </p:nvSpPr>
        <p:spPr>
          <a:xfrm>
            <a:off x="6769779" y="724118"/>
            <a:ext cx="14108349" cy="1631216"/>
          </a:xfrm>
          <a:prstGeom prst="rect">
            <a:avLst/>
          </a:prstGeom>
          <a:noFill/>
          <a:ln w="76200">
            <a:noFill/>
          </a:ln>
        </p:spPr>
        <p:txBody>
          <a:bodyPr wrap="none" rtlCol="0">
            <a:spAutoFit/>
          </a:bodyPr>
          <a:lstStyle/>
          <a:p>
            <a:pPr algn="ctr"/>
            <a:r>
              <a:rPr lang="ko-KR" altLang="en-US" sz="10000" dirty="0" err="1">
                <a:latin typeface="빙그레체" panose="02030803000000000000" pitchFamily="18" charset="-127"/>
                <a:ea typeface="빙그레체" panose="02030803000000000000" pitchFamily="18" charset="-127"/>
              </a:rPr>
              <a:t>모를떈</a:t>
            </a:r>
            <a:r>
              <a:rPr lang="ko-KR" altLang="en-US" sz="10000" dirty="0">
                <a:latin typeface="빙그레체" panose="02030803000000000000" pitchFamily="18" charset="-127"/>
                <a:ea typeface="빙그레체" panose="02030803000000000000" pitchFamily="18" charset="-127"/>
              </a:rPr>
              <a:t> 아무거나 눌러봐</a:t>
            </a:r>
            <a:r>
              <a:rPr lang="en-US" altLang="ko-KR" sz="10000" dirty="0">
                <a:latin typeface="빙그레체" panose="02030803000000000000" pitchFamily="18" charset="-127"/>
                <a:ea typeface="빙그레체" panose="02030803000000000000" pitchFamily="18" charset="-127"/>
              </a:rPr>
              <a:t>!</a:t>
            </a:r>
            <a:endParaRPr lang="ko-KR" altLang="en-US" sz="10000" dirty="0">
              <a:latin typeface="빙그레체" panose="02030803000000000000" pitchFamily="18" charset="-127"/>
              <a:ea typeface="빙그레체" panose="02030803000000000000" pitchFamily="18" charset="-127"/>
            </a:endParaRPr>
          </a:p>
        </p:txBody>
      </p:sp>
      <p:pic>
        <p:nvPicPr>
          <p:cNvPr id="31" name="그림 30">
            <a:extLst>
              <a:ext uri="{FF2B5EF4-FFF2-40B4-BE49-F238E27FC236}">
                <a16:creationId xmlns:a16="http://schemas.microsoft.com/office/drawing/2014/main" id="{C80489C4-3A20-4CAB-8504-37D00DD60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78" y="358358"/>
            <a:ext cx="2133600" cy="2133600"/>
          </a:xfrm>
          <a:prstGeom prst="rect">
            <a:avLst/>
          </a:prstGeom>
          <a:effectLst>
            <a:outerShdw blurRad="1270000" dist="50800" dir="5400000" algn="ctr" rotWithShape="0">
              <a:srgbClr val="000000">
                <a:alpha val="35000"/>
              </a:srgbClr>
            </a:outerShdw>
            <a:reflection stA="99000" endPos="0" dist="50800" dir="5400000" sy="-100000" algn="bl" rotWithShape="0"/>
          </a:effectLst>
        </p:spPr>
      </p:pic>
      <p:cxnSp>
        <p:nvCxnSpPr>
          <p:cNvPr id="2049" name="직선 연결선 2048">
            <a:extLst>
              <a:ext uri="{FF2B5EF4-FFF2-40B4-BE49-F238E27FC236}">
                <a16:creationId xmlns:a16="http://schemas.microsoft.com/office/drawing/2014/main" id="{62432C6C-9FB9-4517-826C-1F67FCD2DDEB}"/>
              </a:ext>
            </a:extLst>
          </p:cNvPr>
          <p:cNvCxnSpPr>
            <a:cxnSpLocks/>
          </p:cNvCxnSpPr>
          <p:nvPr/>
        </p:nvCxnSpPr>
        <p:spPr>
          <a:xfrm>
            <a:off x="412978" y="29138880"/>
            <a:ext cx="2567790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4E314EC9-06E8-486F-BFFD-1C0E7E02ED22}"/>
              </a:ext>
            </a:extLst>
          </p:cNvPr>
          <p:cNvCxnSpPr>
            <a:cxnSpLocks/>
          </p:cNvCxnSpPr>
          <p:nvPr/>
        </p:nvCxnSpPr>
        <p:spPr>
          <a:xfrm>
            <a:off x="565378" y="14295120"/>
            <a:ext cx="2567790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47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10">
            <a:extLst>
              <a:ext uri="{FF2B5EF4-FFF2-40B4-BE49-F238E27FC236}">
                <a16:creationId xmlns:a16="http://schemas.microsoft.com/office/drawing/2014/main" id="{9B410B8E-BD5C-45D4-805E-65A0550766B6}"/>
              </a:ext>
            </a:extLst>
          </p:cNvPr>
          <p:cNvGraphicFramePr>
            <a:graphicFrameLocks noGrp="1"/>
          </p:cNvGraphicFramePr>
          <p:nvPr>
            <p:extLst>
              <p:ext uri="{D42A27DB-BD31-4B8C-83A1-F6EECF244321}">
                <p14:modId xmlns:p14="http://schemas.microsoft.com/office/powerpoint/2010/main" val="1659141386"/>
              </p:ext>
            </p:extLst>
          </p:nvPr>
        </p:nvGraphicFramePr>
        <p:xfrm>
          <a:off x="412980" y="2621280"/>
          <a:ext cx="27234918" cy="39651843"/>
        </p:xfrm>
        <a:graphic>
          <a:graphicData uri="http://schemas.openxmlformats.org/drawingml/2006/table">
            <a:tbl>
              <a:tblPr firstRow="1" bandRow="1">
                <a:tableStyleId>{2D5ABB26-0587-4C30-8999-92F81FD0307C}</a:tableStyleId>
              </a:tblPr>
              <a:tblGrid>
                <a:gridCol w="5987820">
                  <a:extLst>
                    <a:ext uri="{9D8B030D-6E8A-4147-A177-3AD203B41FA5}">
                      <a16:colId xmlns:a16="http://schemas.microsoft.com/office/drawing/2014/main" val="2939582658"/>
                    </a:ext>
                  </a:extLst>
                </a:gridCol>
                <a:gridCol w="4511040">
                  <a:extLst>
                    <a:ext uri="{9D8B030D-6E8A-4147-A177-3AD203B41FA5}">
                      <a16:colId xmlns:a16="http://schemas.microsoft.com/office/drawing/2014/main" val="91060498"/>
                    </a:ext>
                  </a:extLst>
                </a:gridCol>
                <a:gridCol w="16736058">
                  <a:extLst>
                    <a:ext uri="{9D8B030D-6E8A-4147-A177-3AD203B41FA5}">
                      <a16:colId xmlns:a16="http://schemas.microsoft.com/office/drawing/2014/main" val="41970282"/>
                    </a:ext>
                  </a:extLst>
                </a:gridCol>
              </a:tblGrid>
              <a:tr h="1832169">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stricken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시달리는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고통 받는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당한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걸린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40602450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cancer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암</a:t>
                      </a:r>
                    </a:p>
                  </a:txBody>
                  <a:tcPr marL="9525" marR="9525" marT="9525" marB="0" anchor="b"/>
                </a:tc>
                <a:extLst>
                  <a:ext uri="{0D108BD9-81ED-4DB2-BD59-A6C34878D82A}">
                    <a16:rowId xmlns:a16="http://schemas.microsoft.com/office/drawing/2014/main" val="6442622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know</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알고 있다</a:t>
                      </a:r>
                    </a:p>
                  </a:txBody>
                  <a:tcPr marL="9525" marR="9525" marT="9525" marB="0" anchor="b"/>
                </a:tc>
                <a:extLst>
                  <a:ext uri="{0D108BD9-81ED-4DB2-BD59-A6C34878D82A}">
                    <a16:rowId xmlns:a16="http://schemas.microsoft.com/office/drawing/2014/main" val="33757343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patients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환자</a:t>
                      </a:r>
                    </a:p>
                  </a:txBody>
                  <a:tcPr marL="9525" marR="9525" marT="9525" marB="0" anchor="b"/>
                </a:tc>
                <a:extLst>
                  <a:ext uri="{0D108BD9-81ED-4DB2-BD59-A6C34878D82A}">
                    <a16:rowId xmlns:a16="http://schemas.microsoft.com/office/drawing/2014/main" val="264818358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run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달리다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뛰다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33340515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carefree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근심 걱정 없는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속 편한</a:t>
                      </a:r>
                    </a:p>
                  </a:txBody>
                  <a:tcPr marL="9525" marR="9525" marT="9525" marB="0" anchor="b"/>
                </a:tc>
                <a:extLst>
                  <a:ext uri="{0D108BD9-81ED-4DB2-BD59-A6C34878D82A}">
                    <a16:rowId xmlns:a16="http://schemas.microsoft.com/office/drawing/2014/main" val="30888446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research</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조사</a:t>
                      </a:r>
                    </a:p>
                  </a:txBody>
                  <a:tcPr marL="9525" marR="9525" marT="9525" marB="0" anchor="b"/>
                </a:tc>
                <a:extLst>
                  <a:ext uri="{0D108BD9-81ED-4DB2-BD59-A6C34878D82A}">
                    <a16:rowId xmlns:a16="http://schemas.microsoft.com/office/drawing/2014/main" val="103201111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progress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진척</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진행</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38781658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opportunity</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기회</a:t>
                      </a:r>
                    </a:p>
                  </a:txBody>
                  <a:tcPr marL="9525" marR="9525" marT="9525" marB="0" anchor="b"/>
                </a:tc>
                <a:extLst>
                  <a:ext uri="{0D108BD9-81ED-4DB2-BD59-A6C34878D82A}">
                    <a16:rowId xmlns:a16="http://schemas.microsoft.com/office/drawing/2014/main" val="527621647"/>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introduce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소개하다</a:t>
                      </a:r>
                    </a:p>
                  </a:txBody>
                  <a:tcPr marL="9525" marR="9525" marT="9525" marB="0" anchor="b"/>
                </a:tc>
                <a:extLst>
                  <a:ext uri="{0D108BD9-81ED-4DB2-BD59-A6C34878D82A}">
                    <a16:rowId xmlns:a16="http://schemas.microsoft.com/office/drawing/2014/main" val="283062626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treatment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치료</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처치</a:t>
                      </a:r>
                    </a:p>
                  </a:txBody>
                  <a:tcPr marL="9525" marR="9525" marT="9525" marB="0" anchor="b"/>
                </a:tc>
                <a:extLst>
                  <a:ext uri="{0D108BD9-81ED-4DB2-BD59-A6C34878D82A}">
                    <a16:rowId xmlns:a16="http://schemas.microsoft.com/office/drawing/2014/main" val="189056144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promise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약속하다</a:t>
                      </a:r>
                    </a:p>
                  </a:txBody>
                  <a:tcPr marL="9525" marR="9525" marT="9525" marB="0" anchor="b"/>
                </a:tc>
                <a:extLst>
                  <a:ext uri="{0D108BD9-81ED-4DB2-BD59-A6C34878D82A}">
                    <a16:rowId xmlns:a16="http://schemas.microsoft.com/office/drawing/2014/main" val="2086949207"/>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save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구하다</a:t>
                      </a:r>
                    </a:p>
                  </a:txBody>
                  <a:tcPr marL="9525" marR="9525" marT="9525" marB="0" anchor="b"/>
                </a:tc>
                <a:extLst>
                  <a:ext uri="{0D108BD9-81ED-4DB2-BD59-A6C34878D82A}">
                    <a16:rowId xmlns:a16="http://schemas.microsoft.com/office/drawing/2014/main" val="188238874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young</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어린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신생의</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덜 성숙한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숙성된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402427854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get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받다</a:t>
                      </a:r>
                    </a:p>
                  </a:txBody>
                  <a:tcPr marL="9525" marR="9525" marT="9525" marB="0" anchor="b"/>
                </a:tc>
                <a:extLst>
                  <a:ext uri="{0D108BD9-81ED-4DB2-BD59-A6C34878D82A}">
                    <a16:rowId xmlns:a16="http://schemas.microsoft.com/office/drawing/2014/main" val="39294093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year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해</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9458558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hope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바라다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희망</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기대</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하다</a:t>
                      </a:r>
                    </a:p>
                  </a:txBody>
                  <a:tcPr marL="9525" marR="9525" marT="9525" marB="0" anchor="b"/>
                </a:tc>
                <a:extLst>
                  <a:ext uri="{0D108BD9-81ED-4DB2-BD59-A6C34878D82A}">
                    <a16:rowId xmlns:a16="http://schemas.microsoft.com/office/drawing/2014/main" val="188858536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consider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사려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고려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숙고</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하다</a:t>
                      </a:r>
                    </a:p>
                  </a:txBody>
                  <a:tcPr marL="9525" marR="9525" marT="9525" marB="0" anchor="b"/>
                </a:tc>
                <a:extLst>
                  <a:ext uri="{0D108BD9-81ED-4DB2-BD59-A6C34878D82A}">
                    <a16:rowId xmlns:a16="http://schemas.microsoft.com/office/drawing/2014/main" val="2875135918"/>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initial</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처음의</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초기의</a:t>
                      </a:r>
                    </a:p>
                  </a:txBody>
                  <a:tcPr marL="9525" marR="9525" marT="9525" marB="0" anchor="b"/>
                </a:tc>
                <a:extLst>
                  <a:ext uri="{0D108BD9-81ED-4DB2-BD59-A6C34878D82A}">
                    <a16:rowId xmlns:a16="http://schemas.microsoft.com/office/drawing/2014/main" val="2637164386"/>
                  </a:ext>
                </a:extLst>
              </a:tr>
            </a:tbl>
          </a:graphicData>
        </a:graphic>
      </p:graphicFrame>
      <p:sp>
        <p:nvSpPr>
          <p:cNvPr id="10" name="직사각형 9">
            <a:extLst>
              <a:ext uri="{FF2B5EF4-FFF2-40B4-BE49-F238E27FC236}">
                <a16:creationId xmlns:a16="http://schemas.microsoft.com/office/drawing/2014/main" id="{A77D634C-D6DB-4041-B918-27977746D376}"/>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2F02496E-97FC-4BE9-8C45-AECE604A5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100" y="43818490"/>
            <a:ext cx="2679700" cy="2679700"/>
          </a:xfrm>
          <a:prstGeom prst="rect">
            <a:avLst/>
          </a:prstGeom>
          <a:effectLst>
            <a:outerShdw blurRad="50800" dist="50800" dir="5400000" algn="ctr" rotWithShape="0">
              <a:srgbClr val="000000">
                <a:alpha val="0"/>
              </a:srgbClr>
            </a:outerShdw>
          </a:effectLst>
        </p:spPr>
      </p:pic>
      <p:sp>
        <p:nvSpPr>
          <p:cNvPr id="13" name="TextBox 12">
            <a:extLst>
              <a:ext uri="{FF2B5EF4-FFF2-40B4-BE49-F238E27FC236}">
                <a16:creationId xmlns:a16="http://schemas.microsoft.com/office/drawing/2014/main" id="{9738D698-F838-4313-B47B-37FBE4B1CD22}"/>
              </a:ext>
            </a:extLst>
          </p:cNvPr>
          <p:cNvSpPr txBox="1"/>
          <p:nvPr/>
        </p:nvSpPr>
        <p:spPr>
          <a:xfrm>
            <a:off x="12490893" y="46434522"/>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a:latin typeface="1훈새마을운동 R" panose="02020603020101020101" pitchFamily="18" charset="-127"/>
                <a:ea typeface="1훈새마을운동 R" panose="02020603020101020101" pitchFamily="18" charset="-127"/>
              </a:rPr>
              <a:t>단어장</a:t>
            </a:r>
          </a:p>
        </p:txBody>
      </p:sp>
      <p:pic>
        <p:nvPicPr>
          <p:cNvPr id="15" name="그림 14">
            <a:extLst>
              <a:ext uri="{FF2B5EF4-FFF2-40B4-BE49-F238E27FC236}">
                <a16:creationId xmlns:a16="http://schemas.microsoft.com/office/drawing/2014/main" id="{07052C85-BD09-4529-86E8-A75468CE8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597" y="43818490"/>
            <a:ext cx="2679700" cy="2679700"/>
          </a:xfrm>
          <a:prstGeom prst="rect">
            <a:avLst/>
          </a:prstGeom>
          <a:effectLst>
            <a:outerShdw blurRad="50800" dist="50800" dir="5400000" algn="ctr" rotWithShape="0">
              <a:srgbClr val="000000">
                <a:alpha val="0"/>
              </a:srgbClr>
            </a:outerShdw>
          </a:effectLst>
        </p:spPr>
      </p:pic>
      <p:sp>
        <p:nvSpPr>
          <p:cNvPr id="16" name="TextBox 15">
            <a:extLst>
              <a:ext uri="{FF2B5EF4-FFF2-40B4-BE49-F238E27FC236}">
                <a16:creationId xmlns:a16="http://schemas.microsoft.com/office/drawing/2014/main" id="{7993DE53-8176-47B9-AB80-1CB881BA9D8A}"/>
              </a:ext>
            </a:extLst>
          </p:cNvPr>
          <p:cNvSpPr txBox="1"/>
          <p:nvPr/>
        </p:nvSpPr>
        <p:spPr>
          <a:xfrm>
            <a:off x="4919183" y="46524471"/>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마이홈</a:t>
            </a:r>
            <a:endParaRPr lang="ko-KR" altLang="en-US" sz="8000" dirty="0">
              <a:latin typeface="1훈새마을운동 R" panose="02020603020101020101" pitchFamily="18" charset="-127"/>
              <a:ea typeface="1훈새마을운동 R" panose="02020603020101020101" pitchFamily="18" charset="-127"/>
            </a:endParaRPr>
          </a:p>
        </p:txBody>
      </p:sp>
      <p:sp>
        <p:nvSpPr>
          <p:cNvPr id="17" name="직사각형 16">
            <a:extLst>
              <a:ext uri="{FF2B5EF4-FFF2-40B4-BE49-F238E27FC236}">
                <a16:creationId xmlns:a16="http://schemas.microsoft.com/office/drawing/2014/main" id="{315BD963-E22E-48DF-955C-4CE8BD729E4A}"/>
              </a:ext>
            </a:extLst>
          </p:cNvPr>
          <p:cNvSpPr/>
          <p:nvPr/>
        </p:nvSpPr>
        <p:spPr>
          <a:xfrm flipV="1">
            <a:off x="10745470" y="43283819"/>
            <a:ext cx="6156960" cy="1632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9363FBDC-65B5-4BAB-A37D-90E88F902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6190" y="43844771"/>
            <a:ext cx="2679700" cy="2679700"/>
          </a:xfrm>
          <a:prstGeom prst="rect">
            <a:avLst/>
          </a:prstGeom>
        </p:spPr>
      </p:pic>
      <p:sp>
        <p:nvSpPr>
          <p:cNvPr id="22" name="TextBox 21">
            <a:extLst>
              <a:ext uri="{FF2B5EF4-FFF2-40B4-BE49-F238E27FC236}">
                <a16:creationId xmlns:a16="http://schemas.microsoft.com/office/drawing/2014/main" id="{CA7E725D-964F-4004-827A-25608CEDD14F}"/>
              </a:ext>
            </a:extLst>
          </p:cNvPr>
          <p:cNvSpPr txBox="1"/>
          <p:nvPr/>
        </p:nvSpPr>
        <p:spPr>
          <a:xfrm>
            <a:off x="20089776" y="46434521"/>
            <a:ext cx="2664512"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내정보</a:t>
            </a:r>
            <a:endParaRPr lang="ko-KR" altLang="en-US" sz="8000" dirty="0">
              <a:latin typeface="1훈새마을운동 R" panose="02020603020101020101" pitchFamily="18" charset="-127"/>
              <a:ea typeface="1훈새마을운동 R" panose="02020603020101020101" pitchFamily="18" charset="-127"/>
            </a:endParaRPr>
          </a:p>
        </p:txBody>
      </p:sp>
      <p:sp>
        <p:nvSpPr>
          <p:cNvPr id="14" name="TextBox 13">
            <a:extLst>
              <a:ext uri="{FF2B5EF4-FFF2-40B4-BE49-F238E27FC236}">
                <a16:creationId xmlns:a16="http://schemas.microsoft.com/office/drawing/2014/main" id="{873BC499-1ABE-49D2-83D3-7B981700D558}"/>
              </a:ext>
            </a:extLst>
          </p:cNvPr>
          <p:cNvSpPr txBox="1"/>
          <p:nvPr/>
        </p:nvSpPr>
        <p:spPr>
          <a:xfrm>
            <a:off x="9317748" y="846038"/>
            <a:ext cx="9012404" cy="1323439"/>
          </a:xfrm>
          <a:prstGeom prst="rect">
            <a:avLst/>
          </a:prstGeom>
          <a:noFill/>
          <a:ln w="76200">
            <a:noFill/>
          </a:ln>
        </p:spPr>
        <p:txBody>
          <a:bodyPr wrap="none" rtlCol="0">
            <a:spAutoFit/>
          </a:bodyPr>
          <a:lstStyle/>
          <a:p>
            <a:pPr algn="ctr"/>
            <a:r>
              <a:rPr lang="en-US" altLang="ko-KR" sz="8000" dirty="0">
                <a:latin typeface="빙그레체" panose="02030803000000000000" pitchFamily="18" charset="-127"/>
                <a:ea typeface="빙그레체" panose="02030803000000000000" pitchFamily="18" charset="-127"/>
              </a:rPr>
              <a:t>2019</a:t>
            </a:r>
            <a:r>
              <a:rPr lang="ko-KR" altLang="en-US" sz="8000" dirty="0">
                <a:latin typeface="빙그레체" panose="02030803000000000000" pitchFamily="18" charset="-127"/>
                <a:ea typeface="빙그레체" panose="02030803000000000000" pitchFamily="18" charset="-127"/>
              </a:rPr>
              <a:t>년 </a:t>
            </a:r>
            <a:r>
              <a:rPr lang="en-US" altLang="ko-KR" sz="8000" dirty="0">
                <a:latin typeface="빙그레체" panose="02030803000000000000" pitchFamily="18" charset="-127"/>
                <a:ea typeface="빙그레체" panose="02030803000000000000" pitchFamily="18" charset="-127"/>
              </a:rPr>
              <a:t>10</a:t>
            </a:r>
            <a:r>
              <a:rPr lang="ko-KR" altLang="en-US" sz="8000" dirty="0">
                <a:latin typeface="빙그레체" panose="02030803000000000000" pitchFamily="18" charset="-127"/>
                <a:ea typeface="빙그레체" panose="02030803000000000000" pitchFamily="18" charset="-127"/>
              </a:rPr>
              <a:t>월 </a:t>
            </a:r>
            <a:r>
              <a:rPr lang="en-US" altLang="ko-KR" sz="8000" dirty="0">
                <a:latin typeface="빙그레체" panose="02030803000000000000" pitchFamily="18" charset="-127"/>
                <a:ea typeface="빙그레체" panose="02030803000000000000" pitchFamily="18" charset="-127"/>
              </a:rPr>
              <a:t>29</a:t>
            </a:r>
            <a:r>
              <a:rPr lang="ko-KR" altLang="en-US" sz="8000" dirty="0">
                <a:latin typeface="빙그레체" panose="02030803000000000000" pitchFamily="18" charset="-127"/>
                <a:ea typeface="빙그레체" panose="02030803000000000000" pitchFamily="18" charset="-127"/>
              </a:rPr>
              <a:t>일</a:t>
            </a:r>
          </a:p>
        </p:txBody>
      </p:sp>
      <p:pic>
        <p:nvPicPr>
          <p:cNvPr id="25" name="그림 24">
            <a:extLst>
              <a:ext uri="{FF2B5EF4-FFF2-40B4-BE49-F238E27FC236}">
                <a16:creationId xmlns:a16="http://schemas.microsoft.com/office/drawing/2014/main" id="{4C513520-417B-4622-AC9B-186008CBA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26915" y="487407"/>
            <a:ext cx="2004866" cy="2004866"/>
          </a:xfrm>
          <a:prstGeom prst="rect">
            <a:avLst/>
          </a:prstGeom>
        </p:spPr>
      </p:pic>
      <p:pic>
        <p:nvPicPr>
          <p:cNvPr id="27" name="그림 26">
            <a:extLst>
              <a:ext uri="{FF2B5EF4-FFF2-40B4-BE49-F238E27FC236}">
                <a16:creationId xmlns:a16="http://schemas.microsoft.com/office/drawing/2014/main" id="{5CF8D9C5-AF68-4873-9B57-CB155D10D1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20682" y="527205"/>
            <a:ext cx="2004866" cy="2004866"/>
          </a:xfrm>
          <a:prstGeom prst="rect">
            <a:avLst/>
          </a:prstGeom>
        </p:spPr>
      </p:pic>
    </p:spTree>
    <p:extLst>
      <p:ext uri="{BB962C8B-B14F-4D97-AF65-F5344CB8AC3E}">
        <p14:creationId xmlns:p14="http://schemas.microsoft.com/office/powerpoint/2010/main" val="298521272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512</Words>
  <Application>Microsoft Office PowerPoint</Application>
  <PresentationFormat>사용자 지정</PresentationFormat>
  <Paragraphs>131</Paragraphs>
  <Slides>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vt:i4>
      </vt:variant>
    </vt:vector>
  </HeadingPairs>
  <TitlesOfParts>
    <vt:vector size="12" baseType="lpstr">
      <vt:lpstr>1훈새마을운동 R</vt:lpstr>
      <vt:lpstr>빙그레체</vt:lpstr>
      <vt:lpstr>서울남산 장체B</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jung hyunseo</dc:creator>
  <cp:lastModifiedBy>jung hyunseo</cp:lastModifiedBy>
  <cp:revision>12</cp:revision>
  <dcterms:created xsi:type="dcterms:W3CDTF">2019-10-28T14:45:57Z</dcterms:created>
  <dcterms:modified xsi:type="dcterms:W3CDTF">2019-10-28T22:55:13Z</dcterms:modified>
</cp:coreProperties>
</file>