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119813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81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766" y="72"/>
      </p:cViewPr>
      <p:guideLst>
        <p:guide orient="horz" pos="848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4418785"/>
            <a:ext cx="5201841" cy="940007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4181357"/>
            <a:ext cx="4589860" cy="651879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437511"/>
            <a:ext cx="1319585" cy="22881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1437511"/>
            <a:ext cx="3882256" cy="22881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8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731308"/>
            <a:ext cx="5278339" cy="11231331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8068892"/>
            <a:ext cx="5278339" cy="5906292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7187553"/>
            <a:ext cx="2600921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7187553"/>
            <a:ext cx="2600921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437516"/>
            <a:ext cx="5278339" cy="5218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6618801"/>
            <a:ext cx="2588967" cy="324377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9862573"/>
            <a:ext cx="2588967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618801"/>
            <a:ext cx="2601718" cy="324377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862573"/>
            <a:ext cx="2601718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013"/>
            <a:ext cx="1973799" cy="6300047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887535"/>
            <a:ext cx="3098155" cy="191876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0060"/>
            <a:ext cx="1973799" cy="1500636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013"/>
            <a:ext cx="1973799" cy="6300047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887535"/>
            <a:ext cx="3098155" cy="191876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0060"/>
            <a:ext cx="1973799" cy="1500636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437516"/>
            <a:ext cx="5278339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7187553"/>
            <a:ext cx="5278339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5025191"/>
            <a:ext cx="137695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5025191"/>
            <a:ext cx="206543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5025191"/>
            <a:ext cx="137695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3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1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1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F7F8D1-DD60-4C88-AA67-DD936C47E138}"/>
              </a:ext>
            </a:extLst>
          </p:cNvPr>
          <p:cNvGrpSpPr/>
          <p:nvPr/>
        </p:nvGrpSpPr>
        <p:grpSpPr>
          <a:xfrm>
            <a:off x="-2382" y="1470973"/>
            <a:ext cx="6122195" cy="25529227"/>
            <a:chOff x="-1589" y="2666"/>
            <a:chExt cx="6122195" cy="2552922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DDB76A5-F376-4266-BFA0-D87DA2FA036F}"/>
                </a:ext>
              </a:extLst>
            </p:cNvPr>
            <p:cNvGrpSpPr/>
            <p:nvPr/>
          </p:nvGrpSpPr>
          <p:grpSpPr>
            <a:xfrm>
              <a:off x="0" y="2666"/>
              <a:ext cx="6119018" cy="5398009"/>
              <a:chOff x="0" y="2666"/>
              <a:chExt cx="6119018" cy="539800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8ABCF2-90B7-4621-B712-80BDE60EC3A5}"/>
                  </a:ext>
                </a:extLst>
              </p:cNvPr>
              <p:cNvSpPr/>
              <p:nvPr/>
            </p:nvSpPr>
            <p:spPr>
              <a:xfrm>
                <a:off x="0" y="2666"/>
                <a:ext cx="6119018" cy="53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ED67B14A-0EF4-438F-BC8D-C4ABE2F82D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423381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8F3FCD0-0F70-404F-B9EA-949641CE6F4B}"/>
                  </a:ext>
                </a:extLst>
              </p:cNvPr>
              <p:cNvGrpSpPr/>
              <p:nvPr/>
            </p:nvGrpSpPr>
            <p:grpSpPr>
              <a:xfrm>
                <a:off x="707103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785A3DF-3400-4BF8-9D97-F87FC3A85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F3F705C-9A6C-42FF-9D45-EFCAE8352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FE429-D089-491A-99D6-239CFB6333D3}"/>
                  </a:ext>
                </a:extLst>
              </p:cNvPr>
              <p:cNvSpPr/>
              <p:nvPr/>
            </p:nvSpPr>
            <p:spPr>
              <a:xfrm>
                <a:off x="713453" y="1269458"/>
                <a:ext cx="1707683" cy="2970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DDB77D-7B3F-4869-9854-FDF026A9646D}"/>
                  </a:ext>
                </a:extLst>
              </p:cNvPr>
              <p:cNvSpPr/>
              <p:nvPr/>
            </p:nvSpPr>
            <p:spPr>
              <a:xfrm>
                <a:off x="975950" y="2163383"/>
                <a:ext cx="1182689" cy="11826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49D0E-420F-4AF3-AFA6-80D1D11A5FB4}"/>
                  </a:ext>
                </a:extLst>
              </p:cNvPr>
              <p:cNvSpPr txBox="1"/>
              <p:nvPr/>
            </p:nvSpPr>
            <p:spPr>
              <a:xfrm>
                <a:off x="976276" y="2431562"/>
                <a:ext cx="118203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Smarty word</a:t>
                </a:r>
                <a:endPara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42A4B7-E81B-467A-B3D6-9F5E06D9ADBD}"/>
                  </a:ext>
                </a:extLst>
              </p:cNvPr>
              <p:cNvSpPr/>
              <p:nvPr/>
            </p:nvSpPr>
            <p:spPr>
              <a:xfrm>
                <a:off x="3059906" y="2546448"/>
                <a:ext cx="3059112" cy="307777"/>
              </a:xfrm>
              <a:prstGeom prst="rect">
                <a:avLst/>
              </a:prstGeom>
              <a:ln>
                <a:noFill/>
              </a:ln>
              <a:effectLst>
                <a:glow>
                  <a:srgbClr val="77BF6D"/>
                </a:glow>
                <a:reflection blurRad="12700" stA="96000" endPos="0" dir="5400000" sy="-100000" algn="bl" rotWithShape="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＂이 시대에 공부도 효율적으로 </a:t>
                </a:r>
                <a:r>
                  <a:rPr lang="ko-KR" alt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해야지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?”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28ECF1-99C0-4F86-B1BF-DF6D279FF4B2}"/>
                  </a:ext>
                </a:extLst>
              </p:cNvPr>
              <p:cNvSpPr txBox="1"/>
              <p:nvPr/>
            </p:nvSpPr>
            <p:spPr>
              <a:xfrm>
                <a:off x="1243327" y="4039942"/>
                <a:ext cx="647934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Ver</a:t>
                </a:r>
                <a:r>
                  <a:rPr lang="ko-KR" altLang="en-US" sz="700" dirty="0">
                    <a:latin typeface="+mj-lt"/>
                  </a:rPr>
                  <a:t> </a:t>
                </a:r>
                <a:r>
                  <a:rPr lang="en-US" altLang="ko-KR" sz="700" dirty="0">
                    <a:latin typeface="+mj-lt"/>
                  </a:rPr>
                  <a:t>19.10.29</a:t>
                </a:r>
                <a:endParaRPr lang="ko-KR" altLang="en-US" sz="700" dirty="0">
                  <a:latin typeface="+mj-lt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A110821-A900-4BC7-9192-AA7FCC5ADCF0}"/>
                </a:ext>
              </a:extLst>
            </p:cNvPr>
            <p:cNvGrpSpPr/>
            <p:nvPr/>
          </p:nvGrpSpPr>
          <p:grpSpPr>
            <a:xfrm>
              <a:off x="-1589" y="5059071"/>
              <a:ext cx="6119813" cy="5398009"/>
              <a:chOff x="0" y="2666"/>
              <a:chExt cx="6119813" cy="539800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5007E64-37D8-4FEC-A949-8D316783E4BA}"/>
                  </a:ext>
                </a:extLst>
              </p:cNvPr>
              <p:cNvSpPr/>
              <p:nvPr/>
            </p:nvSpPr>
            <p:spPr>
              <a:xfrm>
                <a:off x="0" y="2666"/>
                <a:ext cx="6119018" cy="53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7BDF4DEC-7E0A-4A63-82F4-1F8DDDF7BC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423381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ED77174-7132-4496-AC9A-C775146E58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931" r="33803"/>
              <a:stretch/>
            </p:blipFill>
            <p:spPr>
              <a:xfrm>
                <a:off x="713451" y="1275625"/>
                <a:ext cx="1709430" cy="29705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CA19F9-1350-4B0D-8283-04C6DF8F8AB2}"/>
                  </a:ext>
                </a:extLst>
              </p:cNvPr>
              <p:cNvSpPr/>
              <p:nvPr/>
            </p:nvSpPr>
            <p:spPr>
              <a:xfrm>
                <a:off x="3060701" y="2438728"/>
                <a:ext cx="3059112" cy="523220"/>
              </a:xfrm>
              <a:prstGeom prst="rect">
                <a:avLst/>
              </a:prstGeom>
              <a:ln>
                <a:noFill/>
              </a:ln>
              <a:effectLst>
                <a:glow>
                  <a:srgbClr val="77BF6D"/>
                </a:glow>
                <a:reflection blurRad="12700" stA="96000" endPos="0" dir="5400000" sy="-100000" algn="bl" rotWithShape="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일일이 영어단어를 정리하면서 검색하지 마세요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! 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시간낭비 입니다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!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DDEE75F-E3D3-47E2-918F-4AB893AC8505}"/>
                  </a:ext>
                </a:extLst>
              </p:cNvPr>
              <p:cNvGrpSpPr/>
              <p:nvPr/>
            </p:nvGrpSpPr>
            <p:grpSpPr>
              <a:xfrm>
                <a:off x="707103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6159EF2C-A47A-4C52-A58C-ED15DA5E24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6ECC941-5BB6-4E27-84C4-A301FE37C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FAD2875-C1D8-4F91-9963-73685CE45D9B}"/>
                </a:ext>
              </a:extLst>
            </p:cNvPr>
            <p:cNvGrpSpPr/>
            <p:nvPr/>
          </p:nvGrpSpPr>
          <p:grpSpPr>
            <a:xfrm>
              <a:off x="-1589" y="10106687"/>
              <a:ext cx="6119812" cy="5398009"/>
              <a:chOff x="0" y="2666"/>
              <a:chExt cx="6119812" cy="539800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C7CF80-81C8-48E7-A217-90F83C4D4FD7}"/>
                  </a:ext>
                </a:extLst>
              </p:cNvPr>
              <p:cNvSpPr/>
              <p:nvPr/>
            </p:nvSpPr>
            <p:spPr>
              <a:xfrm>
                <a:off x="0" y="2666"/>
                <a:ext cx="6119018" cy="53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4E09C771-3159-4CDC-A420-D62F433958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423381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901088-43B7-4011-8027-3C19DF391ED1}"/>
                  </a:ext>
                </a:extLst>
              </p:cNvPr>
              <p:cNvSpPr/>
              <p:nvPr/>
            </p:nvSpPr>
            <p:spPr>
              <a:xfrm>
                <a:off x="3060700" y="2438727"/>
                <a:ext cx="3059112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단지 복사만 하면 단어 리스트가 완성됩니다</a:t>
                </a:r>
                <a:r>
                  <a:rPr lang="en-US" altLang="ko-KR" sz="1400" dirty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sz="1400" dirty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아침 출근길에 외우면 좋겠죠</a:t>
                </a:r>
                <a:r>
                  <a:rPr lang="en-US" altLang="ko-KR" sz="1400" dirty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?</a:t>
                </a:r>
                <a:endParaRPr lang="ko-KR" altLang="en-US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206D2346-3E0E-4020-812B-865B1CA4D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3822" r="33924"/>
              <a:stretch/>
            </p:blipFill>
            <p:spPr>
              <a:xfrm>
                <a:off x="711718" y="1276151"/>
                <a:ext cx="1709430" cy="297053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2E760C7-EB62-48D2-B3F4-C311C19DE2D9}"/>
                  </a:ext>
                </a:extLst>
              </p:cNvPr>
              <p:cNvGrpSpPr/>
              <p:nvPr/>
            </p:nvGrpSpPr>
            <p:grpSpPr>
              <a:xfrm>
                <a:off x="707103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46B16CAC-04EF-4758-B1E9-3E6933CE4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FB9A2E03-2276-4F85-9C61-99DCF935B7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598282C-DC6D-4D26-94AE-8F906E8D147F}"/>
                </a:ext>
              </a:extLst>
            </p:cNvPr>
            <p:cNvGrpSpPr/>
            <p:nvPr/>
          </p:nvGrpSpPr>
          <p:grpSpPr>
            <a:xfrm>
              <a:off x="794" y="15125753"/>
              <a:ext cx="6119812" cy="5398009"/>
              <a:chOff x="0" y="2666"/>
              <a:chExt cx="6119812" cy="539800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B51DE51-C1A7-45FA-A526-A28153D8B1F9}"/>
                  </a:ext>
                </a:extLst>
              </p:cNvPr>
              <p:cNvSpPr/>
              <p:nvPr/>
            </p:nvSpPr>
            <p:spPr>
              <a:xfrm>
                <a:off x="0" y="2666"/>
                <a:ext cx="6119018" cy="53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3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9DB74949-0003-4A71-AB6F-514663ED1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423381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3FF85C11-30C0-42D4-88F4-BD9E32D57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895" r="33852"/>
              <a:stretch/>
            </p:blipFill>
            <p:spPr>
              <a:xfrm>
                <a:off x="713453" y="1265455"/>
                <a:ext cx="1710000" cy="29822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244149-96D2-4C0B-9076-BEC812AE4670}"/>
                  </a:ext>
                </a:extLst>
              </p:cNvPr>
              <p:cNvSpPr/>
              <p:nvPr/>
            </p:nvSpPr>
            <p:spPr>
              <a:xfrm>
                <a:off x="3060700" y="2438727"/>
                <a:ext cx="3059112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복사가 어려울 때는 촬영을 할 수 있습니다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좋아하는 소설을 완독해봐요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!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867847D-4480-4851-A306-6E494B0E53A5}"/>
                  </a:ext>
                </a:extLst>
              </p:cNvPr>
              <p:cNvGrpSpPr/>
              <p:nvPr/>
            </p:nvGrpSpPr>
            <p:grpSpPr>
              <a:xfrm>
                <a:off x="707103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90A0829D-8BE1-449B-802A-61B05E5AE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C730B62E-29C4-49A2-B6D5-E7F80E12C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92AB20C-AD82-4D39-A2CE-A10FE95316E2}"/>
                </a:ext>
              </a:extLst>
            </p:cNvPr>
            <p:cNvGrpSpPr/>
            <p:nvPr/>
          </p:nvGrpSpPr>
          <p:grpSpPr>
            <a:xfrm>
              <a:off x="793" y="20133884"/>
              <a:ext cx="6119813" cy="5398009"/>
              <a:chOff x="-1" y="2666"/>
              <a:chExt cx="6119813" cy="539800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C0AC81-95DF-47EC-B3EB-B5306E833CF9}"/>
                  </a:ext>
                </a:extLst>
              </p:cNvPr>
              <p:cNvSpPr/>
              <p:nvPr/>
            </p:nvSpPr>
            <p:spPr>
              <a:xfrm>
                <a:off x="0" y="2666"/>
                <a:ext cx="6119018" cy="53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D79F58F6-A332-45FD-A86A-EBFC605683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3400706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6999EBE7-A47E-4DDB-A595-635511709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3912" r="33856"/>
              <a:stretch/>
            </p:blipFill>
            <p:spPr>
              <a:xfrm>
                <a:off x="3690778" y="1259444"/>
                <a:ext cx="1708906" cy="298222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" descr="아이폰 6 테두리 사진에 대한 이미지 검색결과">
                <a:extLst>
                  <a:ext uri="{FF2B5EF4-FFF2-40B4-BE49-F238E27FC236}">
                    <a16:creationId xmlns:a16="http://schemas.microsoft.com/office/drawing/2014/main" id="{3362FE88-161F-4D45-A70C-610456A47E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608"/>
              <a:stretch/>
            </p:blipFill>
            <p:spPr bwMode="auto">
              <a:xfrm>
                <a:off x="423381" y="542924"/>
                <a:ext cx="2295726" cy="4314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E3716BA-BDE1-4A0A-B95E-696C403A2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3917" r="33850"/>
              <a:stretch/>
            </p:blipFill>
            <p:spPr>
              <a:xfrm>
                <a:off x="713453" y="1265455"/>
                <a:ext cx="1708906" cy="298222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4408A3F-F492-4FE6-921E-F615A9520D85}"/>
                  </a:ext>
                </a:extLst>
              </p:cNvPr>
              <p:cNvGrpSpPr/>
              <p:nvPr/>
            </p:nvGrpSpPr>
            <p:grpSpPr>
              <a:xfrm>
                <a:off x="707103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3B514EB9-5C69-499E-B6C1-BBEDF1768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68F6ED4F-E796-4262-8297-05BEB9A1A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4C0370D-6EC5-4948-8281-D95A40DF0F0D}"/>
                  </a:ext>
                </a:extLst>
              </p:cNvPr>
              <p:cNvGrpSpPr/>
              <p:nvPr/>
            </p:nvGrpSpPr>
            <p:grpSpPr>
              <a:xfrm>
                <a:off x="3684428" y="1181167"/>
                <a:ext cx="1720800" cy="88292"/>
                <a:chOff x="707103" y="1181167"/>
                <a:chExt cx="1720800" cy="88292"/>
              </a:xfrm>
            </p:grpSpPr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427BDEA6-DA07-4901-811F-2AB8C421E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b="97512"/>
                <a:stretch/>
              </p:blipFill>
              <p:spPr>
                <a:xfrm>
                  <a:off x="707103" y="1181167"/>
                  <a:ext cx="1720800" cy="8829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5773C925-F294-494B-B07D-679D3F991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9000"/>
                          </a14:imgEffect>
                        </a14:imgLayer>
                      </a14:imgProps>
                    </a:ext>
                  </a:extLst>
                </a:blip>
                <a:srcRect l="27545" r="55019" b="97512"/>
                <a:stretch/>
              </p:blipFill>
              <p:spPr>
                <a:xfrm>
                  <a:off x="823911" y="1181167"/>
                  <a:ext cx="300039" cy="8829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AE20672-CD29-4D29-B560-9F5CD6049B38}"/>
                  </a:ext>
                </a:extLst>
              </p:cNvPr>
              <p:cNvSpPr/>
              <p:nvPr/>
            </p:nvSpPr>
            <p:spPr>
              <a:xfrm>
                <a:off x="-1" y="4855010"/>
                <a:ext cx="6119813" cy="307777"/>
              </a:xfrm>
              <a:prstGeom prst="rect">
                <a:avLst/>
              </a:prstGeom>
              <a:ln>
                <a:noFill/>
              </a:ln>
              <a:effectLst>
                <a:glow>
                  <a:srgbClr val="77BF6D"/>
                </a:glow>
                <a:reflection blurRad="12700" stA="96000" endPos="0" dir="5400000" sy="-100000" algn="bl" rotWithShape="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이보다 손쉽게 단어를 정리할 수 있어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?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</p:grpSp>
      <p:sp>
        <p:nvSpPr>
          <p:cNvPr id="52" name="TextBox 1">
            <a:extLst>
              <a:ext uri="{FF2B5EF4-FFF2-40B4-BE49-F238E27FC236}">
                <a16:creationId xmlns:a16="http://schemas.microsoft.com/office/drawing/2014/main" id="{48BF53CC-B4B4-4985-B6C7-15DCCA8E832E}"/>
              </a:ext>
            </a:extLst>
          </p:cNvPr>
          <p:cNvSpPr txBox="1"/>
          <p:nvPr/>
        </p:nvSpPr>
        <p:spPr>
          <a:xfrm>
            <a:off x="-25233" y="879061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나는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“Smarty word”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라고해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60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1훈새마을운동 R</vt:lpstr>
      <vt:lpstr>배달의민족 주아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4</cp:revision>
  <dcterms:created xsi:type="dcterms:W3CDTF">2019-10-29T01:56:45Z</dcterms:created>
  <dcterms:modified xsi:type="dcterms:W3CDTF">2019-10-29T02:08:23Z</dcterms:modified>
</cp:coreProperties>
</file>