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8" r:id="rId3"/>
    <p:sldId id="256" r:id="rId4"/>
    <p:sldId id="257" r:id="rId5"/>
    <p:sldId id="260" r:id="rId6"/>
    <p:sldId id="262" r:id="rId7"/>
    <p:sldId id="259" r:id="rId8"/>
  </p:sldIdLst>
  <p:sldSz cx="6119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2346" y="126"/>
      </p:cViewPr>
      <p:guideLst>
        <p:guide orient="horz" pos="1701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5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8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8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0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7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6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12008" rtl="0" eaLnBrk="1" latinLnBrk="1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1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F53CC-B4B4-4985-B6C7-15DCCA8E832E}"/>
              </a:ext>
            </a:extLst>
          </p:cNvPr>
          <p:cNvSpPr txBox="1"/>
          <p:nvPr/>
        </p:nvSpPr>
        <p:spPr>
          <a:xfrm>
            <a:off x="87771" y="2346394"/>
            <a:ext cx="5945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안녕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!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나는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“Smarty word”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라고해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1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86109EA-D026-4A76-B68F-5FC339D83E72}"/>
              </a:ext>
            </a:extLst>
          </p:cNvPr>
          <p:cNvGrpSpPr/>
          <p:nvPr/>
        </p:nvGrpSpPr>
        <p:grpSpPr>
          <a:xfrm>
            <a:off x="0" y="2666"/>
            <a:ext cx="6119018" cy="5398009"/>
            <a:chOff x="0" y="2666"/>
            <a:chExt cx="6119018" cy="539800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B63CF5-0860-48D9-80AF-639406EB8ABB}"/>
                </a:ext>
              </a:extLst>
            </p:cNvPr>
            <p:cNvSpPr/>
            <p:nvPr/>
          </p:nvSpPr>
          <p:spPr>
            <a:xfrm>
              <a:off x="0" y="2666"/>
              <a:ext cx="6119018" cy="5398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42857D93-D57E-4A40-A378-7E4A53A59C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423381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0042213-B4B8-45D1-AA25-DBB18F106CDE}"/>
                </a:ext>
              </a:extLst>
            </p:cNvPr>
            <p:cNvGrpSpPr/>
            <p:nvPr/>
          </p:nvGrpSpPr>
          <p:grpSpPr>
            <a:xfrm>
              <a:off x="707103" y="1181167"/>
              <a:ext cx="1720800" cy="88292"/>
              <a:chOff x="707103" y="1181167"/>
              <a:chExt cx="1720800" cy="8829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F7FD791-6F30-4165-AD62-8C318F1840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3C28ACA-50F6-4CB1-A781-31340A876C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F54281-9C36-4DFC-A3B3-9F6FAD9B29BB}"/>
                </a:ext>
              </a:extLst>
            </p:cNvPr>
            <p:cNvSpPr/>
            <p:nvPr/>
          </p:nvSpPr>
          <p:spPr>
            <a:xfrm>
              <a:off x="713453" y="1269458"/>
              <a:ext cx="1707683" cy="2970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72B841-0878-46E6-A5C1-A93FE9ECFF33}"/>
                </a:ext>
              </a:extLst>
            </p:cNvPr>
            <p:cNvSpPr/>
            <p:nvPr/>
          </p:nvSpPr>
          <p:spPr>
            <a:xfrm>
              <a:off x="975950" y="2163383"/>
              <a:ext cx="1182689" cy="11826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BB12B37-6655-4E49-AE6A-5A985FC7DA43}"/>
                </a:ext>
              </a:extLst>
            </p:cNvPr>
            <p:cNvSpPr txBox="1"/>
            <p:nvPr/>
          </p:nvSpPr>
          <p:spPr>
            <a:xfrm>
              <a:off x="976276" y="2431562"/>
              <a:ext cx="1182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Smarty word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CFF23B6-36A8-4929-B307-FC0326414B4B}"/>
                </a:ext>
              </a:extLst>
            </p:cNvPr>
            <p:cNvSpPr/>
            <p:nvPr/>
          </p:nvSpPr>
          <p:spPr>
            <a:xfrm>
              <a:off x="3059906" y="2546448"/>
              <a:ext cx="3059112" cy="307777"/>
            </a:xfrm>
            <a:prstGeom prst="rect">
              <a:avLst/>
            </a:prstGeom>
            <a:effectLst>
              <a:glow>
                <a:srgbClr val="77BF6D"/>
              </a:glow>
              <a:reflection blurRad="12700" stA="96000" endPos="0" dir="5400000" sy="-100000" algn="bl" rotWithShape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＂이 시대에 공부도 효율적으로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해야지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?”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1C6114-83B7-4C0A-ACA3-C5AB4233E3A8}"/>
                </a:ext>
              </a:extLst>
            </p:cNvPr>
            <p:cNvSpPr txBox="1"/>
            <p:nvPr/>
          </p:nvSpPr>
          <p:spPr>
            <a:xfrm>
              <a:off x="1243327" y="4039942"/>
              <a:ext cx="6479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+mj-lt"/>
                </a:rPr>
                <a:t>Ver</a:t>
              </a:r>
              <a:r>
                <a:rPr lang="ko-KR" altLang="en-US" sz="700" dirty="0">
                  <a:latin typeface="+mj-lt"/>
                </a:rPr>
                <a:t> </a:t>
              </a:r>
              <a:r>
                <a:rPr lang="en-US" altLang="ko-KR" sz="700" dirty="0">
                  <a:latin typeface="+mj-lt"/>
                </a:rPr>
                <a:t>19.10.29</a:t>
              </a:r>
              <a:endParaRPr lang="ko-KR" altLang="en-US" sz="7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64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C0D6907-54FC-44DE-8927-421709576312}"/>
              </a:ext>
            </a:extLst>
          </p:cNvPr>
          <p:cNvGrpSpPr/>
          <p:nvPr/>
        </p:nvGrpSpPr>
        <p:grpSpPr>
          <a:xfrm>
            <a:off x="0" y="2666"/>
            <a:ext cx="6119813" cy="5398009"/>
            <a:chOff x="0" y="2666"/>
            <a:chExt cx="6119813" cy="539800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920387-7638-47F8-8D23-E62232F8FE03}"/>
                </a:ext>
              </a:extLst>
            </p:cNvPr>
            <p:cNvSpPr/>
            <p:nvPr/>
          </p:nvSpPr>
          <p:spPr>
            <a:xfrm>
              <a:off x="0" y="2666"/>
              <a:ext cx="6119018" cy="5398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B42C1F8D-24FE-4082-99CB-47A29F1DC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423381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2FF6189-006B-4824-9044-5D795EBF6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931" r="33803"/>
            <a:stretch/>
          </p:blipFill>
          <p:spPr>
            <a:xfrm>
              <a:off x="713451" y="1275625"/>
              <a:ext cx="1709430" cy="297053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2F8378C-F3DF-4AD9-882B-FAE5E92FCD43}"/>
                </a:ext>
              </a:extLst>
            </p:cNvPr>
            <p:cNvSpPr/>
            <p:nvPr/>
          </p:nvSpPr>
          <p:spPr>
            <a:xfrm>
              <a:off x="3060701" y="2438728"/>
              <a:ext cx="3059112" cy="523220"/>
            </a:xfrm>
            <a:prstGeom prst="rect">
              <a:avLst/>
            </a:prstGeom>
            <a:effectLst>
              <a:glow>
                <a:srgbClr val="77BF6D"/>
              </a:glow>
              <a:reflection blurRad="12700" stA="96000" endPos="0" dir="5400000" sy="-100000" algn="bl" rotWithShape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일일이 영어단어를 정리하면서 검색하지 마세요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!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시간낭비 입니다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!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367992A-6F85-49B5-BD85-A6C0AAD324EB}"/>
                </a:ext>
              </a:extLst>
            </p:cNvPr>
            <p:cNvGrpSpPr/>
            <p:nvPr/>
          </p:nvGrpSpPr>
          <p:grpSpPr>
            <a:xfrm>
              <a:off x="707103" y="1181167"/>
              <a:ext cx="1720800" cy="88292"/>
              <a:chOff x="707103" y="1181167"/>
              <a:chExt cx="1720800" cy="8829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775192B-769E-4D76-989E-B84BCC15CE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067DFB84-2A6E-4A4B-9B2C-163F738233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966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FF698F9-8838-4F66-B83E-A92C39003A32}"/>
              </a:ext>
            </a:extLst>
          </p:cNvPr>
          <p:cNvGrpSpPr/>
          <p:nvPr/>
        </p:nvGrpSpPr>
        <p:grpSpPr>
          <a:xfrm>
            <a:off x="0" y="2666"/>
            <a:ext cx="6119812" cy="5398009"/>
            <a:chOff x="0" y="2666"/>
            <a:chExt cx="6119812" cy="539800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E7D0C8-42E1-4F85-91A8-C3701F35FAA1}"/>
                </a:ext>
              </a:extLst>
            </p:cNvPr>
            <p:cNvSpPr/>
            <p:nvPr/>
          </p:nvSpPr>
          <p:spPr>
            <a:xfrm>
              <a:off x="0" y="2666"/>
              <a:ext cx="6119018" cy="5398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B42C1F8D-24FE-4082-99CB-47A29F1DC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423381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2F8378C-F3DF-4AD9-882B-FAE5E92FCD43}"/>
                </a:ext>
              </a:extLst>
            </p:cNvPr>
            <p:cNvSpPr/>
            <p:nvPr/>
          </p:nvSpPr>
          <p:spPr>
            <a:xfrm>
              <a:off x="3060700" y="2438727"/>
              <a:ext cx="30591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단지 복사만 하면 단어 리스트가 완성됩니다</a:t>
              </a:r>
              <a:r>
                <a:rPr lang="en-US" altLang="ko-KR" sz="14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.</a:t>
              </a:r>
            </a:p>
            <a:p>
              <a:pPr algn="ctr"/>
              <a:r>
                <a:rPr lang="ko-KR" altLang="en-US" sz="14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아침 출근길에 외우면 좋겠죠</a:t>
              </a:r>
              <a:r>
                <a:rPr lang="en-US" altLang="ko-KR" sz="14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</a:t>
              </a:r>
              <a:endPara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78F134C-9F9D-4729-ADF5-F33381FE2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822" r="33924"/>
            <a:stretch/>
          </p:blipFill>
          <p:spPr>
            <a:xfrm>
              <a:off x="711718" y="1276151"/>
              <a:ext cx="1709430" cy="297053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2B8F9B-056E-4B51-91D3-CD08E528429C}"/>
                </a:ext>
              </a:extLst>
            </p:cNvPr>
            <p:cNvGrpSpPr/>
            <p:nvPr/>
          </p:nvGrpSpPr>
          <p:grpSpPr>
            <a:xfrm>
              <a:off x="707103" y="1181167"/>
              <a:ext cx="1720800" cy="88292"/>
              <a:chOff x="707103" y="1181167"/>
              <a:chExt cx="1720800" cy="8829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09C5507-882A-4EC5-8051-6F7B2DD00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B996C4B-812F-4087-9432-F399F73C1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059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44D4EA-1A1F-4E67-9A0D-54572CC332AF}"/>
              </a:ext>
            </a:extLst>
          </p:cNvPr>
          <p:cNvGrpSpPr/>
          <p:nvPr/>
        </p:nvGrpSpPr>
        <p:grpSpPr>
          <a:xfrm>
            <a:off x="0" y="2666"/>
            <a:ext cx="6119812" cy="5398009"/>
            <a:chOff x="0" y="2666"/>
            <a:chExt cx="6119812" cy="539800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B2D260-1531-4802-B3B7-1DB340E63BB3}"/>
                </a:ext>
              </a:extLst>
            </p:cNvPr>
            <p:cNvSpPr/>
            <p:nvPr/>
          </p:nvSpPr>
          <p:spPr>
            <a:xfrm>
              <a:off x="0" y="2666"/>
              <a:ext cx="6119018" cy="5398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B42C1F8D-24FE-4082-99CB-47A29F1DC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423381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0FFB24-2EA3-4CBC-8AEC-113EBC2D4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895" r="33852"/>
            <a:stretch/>
          </p:blipFill>
          <p:spPr>
            <a:xfrm>
              <a:off x="713453" y="1265455"/>
              <a:ext cx="1710000" cy="29822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2F8378C-F3DF-4AD9-882B-FAE5E92FCD43}"/>
                </a:ext>
              </a:extLst>
            </p:cNvPr>
            <p:cNvSpPr/>
            <p:nvPr/>
          </p:nvSpPr>
          <p:spPr>
            <a:xfrm>
              <a:off x="3060700" y="2438727"/>
              <a:ext cx="30591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복사가 어려울 때는 촬영을 할 수 있습니다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.</a:t>
              </a: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좋아하는 소설을 완독해봐요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!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2B8F9B-056E-4B51-91D3-CD08E528429C}"/>
                </a:ext>
              </a:extLst>
            </p:cNvPr>
            <p:cNvGrpSpPr/>
            <p:nvPr/>
          </p:nvGrpSpPr>
          <p:grpSpPr>
            <a:xfrm>
              <a:off x="707103" y="1181167"/>
              <a:ext cx="1720800" cy="88292"/>
              <a:chOff x="707103" y="1181167"/>
              <a:chExt cx="1720800" cy="8829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09C5507-882A-4EC5-8051-6F7B2DD00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B996C4B-812F-4087-9432-F399F73C1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5511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9B9537-FEF1-4F8D-B7FD-22876FA0A638}"/>
              </a:ext>
            </a:extLst>
          </p:cNvPr>
          <p:cNvGrpSpPr/>
          <p:nvPr/>
        </p:nvGrpSpPr>
        <p:grpSpPr>
          <a:xfrm>
            <a:off x="-1" y="2666"/>
            <a:ext cx="6119813" cy="5398009"/>
            <a:chOff x="-1" y="2666"/>
            <a:chExt cx="6119813" cy="539800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0909458-08BF-4E32-AF12-763B543B444C}"/>
                </a:ext>
              </a:extLst>
            </p:cNvPr>
            <p:cNvSpPr/>
            <p:nvPr/>
          </p:nvSpPr>
          <p:spPr>
            <a:xfrm>
              <a:off x="0" y="2666"/>
              <a:ext cx="6119018" cy="5398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6033E2FD-9CAD-461E-8BCB-BFDC01FFD5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3400706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F2D162D-C8B4-48A3-A109-0D3BA9218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912" r="33856"/>
            <a:stretch/>
          </p:blipFill>
          <p:spPr>
            <a:xfrm>
              <a:off x="3690778" y="1259444"/>
              <a:ext cx="1708906" cy="2982221"/>
            </a:xfrm>
            <a:prstGeom prst="rect">
              <a:avLst/>
            </a:prstGeom>
          </p:spPr>
        </p:pic>
        <p:pic>
          <p:nvPicPr>
            <p:cNvPr id="23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B42C1F8D-24FE-4082-99CB-47A29F1DC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423381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2262159-959A-489A-AAD5-E354CC29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917" r="33850"/>
            <a:stretch/>
          </p:blipFill>
          <p:spPr>
            <a:xfrm>
              <a:off x="713453" y="1265455"/>
              <a:ext cx="1708906" cy="298222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2B8F9B-056E-4B51-91D3-CD08E528429C}"/>
                </a:ext>
              </a:extLst>
            </p:cNvPr>
            <p:cNvGrpSpPr/>
            <p:nvPr/>
          </p:nvGrpSpPr>
          <p:grpSpPr>
            <a:xfrm>
              <a:off x="707103" y="1181167"/>
              <a:ext cx="1720800" cy="88292"/>
              <a:chOff x="707103" y="1181167"/>
              <a:chExt cx="1720800" cy="8829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09C5507-882A-4EC5-8051-6F7B2DD00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B996C4B-812F-4087-9432-F399F73C1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75775A6-2628-4094-98EB-1707CB84886B}"/>
                </a:ext>
              </a:extLst>
            </p:cNvPr>
            <p:cNvGrpSpPr/>
            <p:nvPr/>
          </p:nvGrpSpPr>
          <p:grpSpPr>
            <a:xfrm>
              <a:off x="3684428" y="1181167"/>
              <a:ext cx="1720800" cy="88292"/>
              <a:chOff x="707103" y="1181167"/>
              <a:chExt cx="1720800" cy="8829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CDF760C-0890-4D8A-B04B-69F52A78A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56FEE40-4902-4DFB-9E25-D784B766E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19641C-383D-44CB-969A-28961B91AD8D}"/>
                </a:ext>
              </a:extLst>
            </p:cNvPr>
            <p:cNvSpPr/>
            <p:nvPr/>
          </p:nvSpPr>
          <p:spPr>
            <a:xfrm>
              <a:off x="-1" y="4855010"/>
              <a:ext cx="6119813" cy="307777"/>
            </a:xfrm>
            <a:prstGeom prst="rect">
              <a:avLst/>
            </a:prstGeom>
            <a:effectLst>
              <a:glow>
                <a:srgbClr val="77BF6D"/>
              </a:glow>
              <a:reflection blurRad="12700" stA="96000" endPos="0" dir="5400000" sy="-100000" algn="bl" rotWithShape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이보다 손쉽게 단어를 정리할 수 있어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90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5B904E-8503-4EF6-B30E-5CB3DED49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67" y="0"/>
            <a:ext cx="3003879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59</Words>
  <Application>Microsoft Office PowerPoint</Application>
  <PresentationFormat>사용자 지정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1훈새마을운동 R</vt:lpstr>
      <vt:lpstr>배달의민족 주아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hyunseo</dc:creator>
  <cp:lastModifiedBy>jung hyunseo</cp:lastModifiedBy>
  <cp:revision>14</cp:revision>
  <dcterms:created xsi:type="dcterms:W3CDTF">2019-10-28T23:00:17Z</dcterms:created>
  <dcterms:modified xsi:type="dcterms:W3CDTF">2019-10-29T02:06:37Z</dcterms:modified>
</cp:coreProperties>
</file>