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1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432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1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1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0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0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9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1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7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7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5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84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2" r:id="rId6"/>
    <p:sldLayoutId id="2147483688" r:id="rId7"/>
    <p:sldLayoutId id="2147483689" r:id="rId8"/>
    <p:sldLayoutId id="2147483690" r:id="rId9"/>
    <p:sldLayoutId id="2147483691" r:id="rId10"/>
    <p:sldLayoutId id="2147483681" r:id="rId11"/>
    <p:sldLayoutId id="2147483692" r:id="rId12"/>
    <p:sldLayoutId id="2147483697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BEE2748-1080-4243-8ECA-A56C7ACEF98E}"/>
              </a:ext>
            </a:extLst>
          </p:cNvPr>
          <p:cNvGrpSpPr/>
          <p:nvPr/>
        </p:nvGrpSpPr>
        <p:grpSpPr>
          <a:xfrm>
            <a:off x="4036590" y="2812409"/>
            <a:ext cx="4118821" cy="1233182"/>
            <a:chOff x="4169905" y="2854651"/>
            <a:chExt cx="4118821" cy="123318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F2DFEB0-46D9-4222-B162-17358CEF7FCF}"/>
                </a:ext>
              </a:extLst>
            </p:cNvPr>
            <p:cNvSpPr/>
            <p:nvPr/>
          </p:nvSpPr>
          <p:spPr>
            <a:xfrm>
              <a:off x="6229316" y="2854651"/>
              <a:ext cx="2059410" cy="1233182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FF0B9-15F8-4B70-8BE5-3FFFBE619A53}"/>
                </a:ext>
              </a:extLst>
            </p:cNvPr>
            <p:cNvSpPr txBox="1"/>
            <p:nvPr/>
          </p:nvSpPr>
          <p:spPr>
            <a:xfrm>
              <a:off x="4169905" y="3072170"/>
              <a:ext cx="41188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Negative </a:t>
              </a:r>
              <a:r>
                <a:rPr lang="en-US" altLang="ko-KR" sz="6000" dirty="0">
                  <a:latin typeface="Harry Potter" panose="00000400000000000000" pitchFamily="2" charset="0"/>
                  <a:ea typeface="에스코어 드림 5 Medium" panose="020B0503030302020204" pitchFamily="34" charset="-127"/>
                </a:rPr>
                <a:t>Harry</a:t>
              </a:r>
              <a:endParaRPr lang="ko-KR" altLang="en-US" sz="3600" dirty="0">
                <a:latin typeface="Harry Potter" panose="00000400000000000000" pitchFamily="2" charset="0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25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7E2E8"/>
      </a:lt2>
      <a:accent1>
        <a:srgbClr val="30B921"/>
      </a:accent1>
      <a:accent2>
        <a:srgbClr val="67B514"/>
      </a:accent2>
      <a:accent3>
        <a:srgbClr val="9EA71E"/>
      </a:accent3>
      <a:accent4>
        <a:srgbClr val="D59217"/>
      </a:accent4>
      <a:accent5>
        <a:srgbClr val="E75529"/>
      </a:accent5>
      <a:accent6>
        <a:srgbClr val="D5173A"/>
      </a:accent6>
      <a:hlink>
        <a:srgbClr val="B86E3D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에스코어 드림 5 Medium</vt:lpstr>
      <vt:lpstr>Georgia Pro Cond Light</vt:lpstr>
      <vt:lpstr>Harry Potter</vt:lpstr>
      <vt:lpstr>Speak Pro</vt:lpstr>
      <vt:lpstr>Wingdings 2</vt:lpstr>
      <vt:lpstr>SlateVTI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2</cp:revision>
  <dcterms:created xsi:type="dcterms:W3CDTF">2019-11-25T15:13:53Z</dcterms:created>
  <dcterms:modified xsi:type="dcterms:W3CDTF">2019-11-25T15:18:47Z</dcterms:modified>
</cp:coreProperties>
</file>