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1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F152D-219A-4D60-BBFE-408D72D783F6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4744-2040-427E-83BD-ABC57194E0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6500826" y="4071942"/>
          <a:ext cx="914400" cy="792163"/>
        </p:xfrm>
        <a:graphic>
          <a:graphicData uri="http://schemas.openxmlformats.org/presentationml/2006/ole">
            <p:oleObj spid="_x0000_s1029" name="문서" showAsIcon="1" r:id="rId3" imgW="914400" imgH="792360" progId="Word.Document.12">
              <p:embed/>
            </p:oleObj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-32" y="2219918"/>
            <a:ext cx="8357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Add a list </a:t>
            </a:r>
            <a:r>
              <a:rPr lang="ko-KR" altLang="en-US" dirty="0" smtClean="0"/>
              <a:t>를 만들고 목표 </a:t>
            </a:r>
            <a:r>
              <a:rPr lang="en-US" altLang="ko-KR" dirty="0" smtClean="0"/>
              <a:t>Due Date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팀원들과 공유를 위해 </a:t>
            </a:r>
            <a:r>
              <a:rPr lang="en-US" altLang="ko-KR" dirty="0" smtClean="0"/>
              <a:t>Add Comment</a:t>
            </a:r>
            <a:r>
              <a:rPr lang="ko-KR" altLang="en-US" dirty="0" smtClean="0"/>
              <a:t>에 작업과정을 기술</a:t>
            </a:r>
            <a:endParaRPr lang="en-US" altLang="ko-KR" dirty="0" smtClean="0"/>
          </a:p>
          <a:p>
            <a:r>
              <a:rPr lang="ko-KR" altLang="en-US" dirty="0" smtClean="0"/>
              <a:t>하고 필요시 문서를 첨부해서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별 현황을 파악하는 방법 제안 </a:t>
            </a:r>
            <a:r>
              <a:rPr lang="en-US" altLang="ko-KR" dirty="0" smtClean="0"/>
              <a:t>(ex DB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일일 보고 만들 때도 활용이 가능하고 문서를 쉽게 찾을 수 있을 것 같음 </a:t>
            </a:r>
            <a:endParaRPr lang="en-US" altLang="ko-KR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3500438"/>
            <a:ext cx="4114805" cy="312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143636" y="4786322"/>
            <a:ext cx="275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Attachments</a:t>
            </a:r>
            <a:r>
              <a:rPr lang="ko-KR" altLang="en-US" dirty="0" smtClean="0"/>
              <a:t> 할 경우엔 </a:t>
            </a:r>
            <a:endParaRPr lang="en-US" altLang="ko-KR" dirty="0" smtClean="0"/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Template </a:t>
            </a:r>
            <a:r>
              <a:rPr lang="ko-KR" altLang="en-US" dirty="0" smtClean="0"/>
              <a:t>를 활용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Microsoft Office Word 문서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</dc:creator>
  <cp:lastModifiedBy>kosta</cp:lastModifiedBy>
  <cp:revision>4</cp:revision>
  <dcterms:created xsi:type="dcterms:W3CDTF">2016-07-08T01:03:49Z</dcterms:created>
  <dcterms:modified xsi:type="dcterms:W3CDTF">2016-07-08T01:35:02Z</dcterms:modified>
</cp:coreProperties>
</file>