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739-1BAC-4B81-990C-612E326CA133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62A0-E937-4807-BDEE-4367EDD180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739-1BAC-4B81-990C-612E326CA133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62A0-E937-4807-BDEE-4367EDD180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739-1BAC-4B81-990C-612E326CA133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62A0-E937-4807-BDEE-4367EDD180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739-1BAC-4B81-990C-612E326CA133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62A0-E937-4807-BDEE-4367EDD180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739-1BAC-4B81-990C-612E326CA133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62A0-E937-4807-BDEE-4367EDD180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739-1BAC-4B81-990C-612E326CA133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62A0-E937-4807-BDEE-4367EDD180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739-1BAC-4B81-990C-612E326CA133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62A0-E937-4807-BDEE-4367EDD180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739-1BAC-4B81-990C-612E326CA133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62A0-E937-4807-BDEE-4367EDD180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739-1BAC-4B81-990C-612E326CA133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62A0-E937-4807-BDEE-4367EDD180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739-1BAC-4B81-990C-612E326CA133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62A0-E937-4807-BDEE-4367EDD180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739-1BAC-4B81-990C-612E326CA133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62A0-E937-4807-BDEE-4367EDD180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8739-1BAC-4B81-990C-612E326CA133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62A0-E937-4807-BDEE-4367EDD180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2844" y="1142984"/>
            <a:ext cx="8786874" cy="1801340"/>
          </a:xfrm>
          <a:prstGeom prst="roundRect">
            <a:avLst>
              <a:gd name="adj" fmla="val 74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			</a:t>
            </a:r>
            <a:endParaRPr lang="en-US" altLang="ko-KR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2000" u="sng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2000" b="1" u="sng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2000" b="1" u="sng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</a:p>
          <a:p>
            <a:endParaRPr lang="en-US" altLang="ko-KR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5429256" y="1285860"/>
            <a:ext cx="1538858" cy="1484156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FF00"/>
                </a:solidFill>
              </a:rPr>
              <a:t>Meta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FFFF00"/>
                </a:solidFill>
              </a:rPr>
              <a:t>data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7" y="2041723"/>
            <a:ext cx="4966491" cy="481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406" y="71414"/>
            <a:ext cx="9075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VirusTotal</a:t>
            </a:r>
            <a:r>
              <a:rPr lang="en-US" altLang="ko-KR" b="1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– MIDAS </a:t>
            </a:r>
          </a:p>
          <a:p>
            <a:r>
              <a:rPr lang="en-US" altLang="ko-KR" sz="1400" b="1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smtClean="0">
                <a:solidFill>
                  <a:schemeClr val="tx1"/>
                </a:solidFill>
              </a:rPr>
              <a:t>This tool will extract metadata, alert on badness scan with </a:t>
            </a:r>
            <a:r>
              <a:rPr lang="en-US" sz="1400" dirty="0" err="1" smtClean="0">
                <a:solidFill>
                  <a:schemeClr val="tx1"/>
                </a:solidFill>
              </a:rPr>
              <a:t>Yara</a:t>
            </a:r>
            <a:r>
              <a:rPr lang="en-US" sz="1400" dirty="0" smtClean="0">
                <a:solidFill>
                  <a:schemeClr val="tx1"/>
                </a:solidFill>
              </a:rPr>
              <a:t>, SSDEEP, and submit hashes to </a:t>
            </a:r>
            <a:r>
              <a:rPr lang="en-US" sz="1400" dirty="0" err="1" smtClean="0">
                <a:solidFill>
                  <a:schemeClr val="tx1"/>
                </a:solidFill>
              </a:rPr>
              <a:t>VirusTotal</a:t>
            </a:r>
            <a:r>
              <a:rPr lang="en-US" sz="1400" dirty="0" smtClean="0">
                <a:solidFill>
                  <a:schemeClr val="tx1"/>
                </a:solidFill>
              </a:rPr>
              <a:t>.”</a:t>
            </a:r>
            <a:r>
              <a:rPr lang="en-US" altLang="ko-KR" b="1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1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https://github.com/Xen0ph0n/MIDAS</a:t>
            </a: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33791" y="3071810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https://www.virustotal.com/ko/documentation/public-api/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2844" y="1169243"/>
            <a:ext cx="4074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import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postfile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err="1" smtClean="0">
                <a:solidFill>
                  <a:schemeClr val="bg1"/>
                </a:solidFill>
              </a:rPr>
              <a:t>file_to_send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open("test.txt", "</a:t>
            </a:r>
            <a:r>
              <a:rPr lang="en-US" sz="1200" dirty="0" err="1">
                <a:solidFill>
                  <a:schemeClr val="bg1"/>
                </a:solidFill>
              </a:rPr>
              <a:t>rb</a:t>
            </a:r>
            <a:r>
              <a:rPr lang="en-US" sz="1200" dirty="0">
                <a:solidFill>
                  <a:schemeClr val="bg1"/>
                </a:solidFill>
              </a:rPr>
              <a:t>").read() 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files </a:t>
            </a:r>
            <a:r>
              <a:rPr lang="en-US" sz="1200" dirty="0">
                <a:solidFill>
                  <a:schemeClr val="bg1"/>
                </a:solidFill>
              </a:rPr>
              <a:t>= [("file", "test.txt", </a:t>
            </a:r>
            <a:r>
              <a:rPr lang="en-US" sz="1200" dirty="0" err="1">
                <a:solidFill>
                  <a:schemeClr val="bg1"/>
                </a:solidFill>
              </a:rPr>
              <a:t>file_to_send</a:t>
            </a:r>
            <a:r>
              <a:rPr lang="en-US" sz="1200" dirty="0">
                <a:solidFill>
                  <a:schemeClr val="bg1"/>
                </a:solidFill>
              </a:rPr>
              <a:t>)] 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err="1" smtClean="0">
                <a:solidFill>
                  <a:schemeClr val="bg1"/>
                </a:solidFill>
              </a:rPr>
              <a:t>json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</a:t>
            </a:r>
            <a:r>
              <a:rPr lang="en-US" sz="1200" dirty="0" err="1">
                <a:solidFill>
                  <a:schemeClr val="bg1"/>
                </a:solidFill>
              </a:rPr>
              <a:t>postfile.post_multipart</a:t>
            </a:r>
            <a:r>
              <a:rPr lang="en-US" sz="1200" dirty="0">
                <a:solidFill>
                  <a:schemeClr val="bg1"/>
                </a:solidFill>
              </a:rPr>
              <a:t>(host, selector, fields, files)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4988494"/>
            <a:ext cx="836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http://stackoverflow.com/questions/11870961/scanning-file-with-virustotal-api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470" y="285728"/>
            <a:ext cx="94900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3000</a:t>
            </a:r>
            <a:r>
              <a:rPr lang="ko-KR" altLang="en-US" dirty="0" smtClean="0"/>
              <a:t>개의 악성 코드 샘플 파일을 바이러스 </a:t>
            </a:r>
            <a:r>
              <a:rPr lang="ko-KR" altLang="en-US" dirty="0" err="1" smtClean="0"/>
              <a:t>토탈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이용해서 리포트 값을 가져온다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3000</a:t>
            </a:r>
            <a:r>
              <a:rPr lang="ko-KR" altLang="en-US" dirty="0" smtClean="0"/>
              <a:t>개의 악성 코드에서 </a:t>
            </a:r>
            <a:r>
              <a:rPr lang="en-US" altLang="ko-KR" dirty="0" smtClean="0"/>
              <a:t>.TEXT </a:t>
            </a:r>
            <a:r>
              <a:rPr lang="ko-KR" altLang="en-US" dirty="0" smtClean="0"/>
              <a:t>값만 추출한 </a:t>
            </a:r>
            <a:r>
              <a:rPr lang="en-US" altLang="ko-KR" dirty="0" smtClean="0"/>
              <a:t>Hex </a:t>
            </a:r>
            <a:r>
              <a:rPr lang="ko-KR" altLang="en-US" dirty="0" smtClean="0"/>
              <a:t>값들을 </a:t>
            </a:r>
            <a:r>
              <a:rPr lang="en-US" altLang="ko-KR" dirty="0" err="1" smtClean="0"/>
              <a:t>knn</a:t>
            </a:r>
            <a:r>
              <a:rPr lang="en-US" altLang="ko-KR" dirty="0" smtClean="0"/>
              <a:t> or Neural Network</a:t>
            </a:r>
            <a:r>
              <a:rPr lang="ko-KR" altLang="en-US" dirty="0"/>
              <a:t>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를 비교하여 벤치 </a:t>
            </a:r>
            <a:r>
              <a:rPr lang="ko-KR" altLang="en-US" dirty="0" err="1" smtClean="0"/>
              <a:t>마킹</a:t>
            </a:r>
            <a:r>
              <a:rPr lang="ko-KR" altLang="en-US" dirty="0" smtClean="0"/>
              <a:t> 해 보는 방법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/>
            <a:r>
              <a:rPr lang="en-US" altLang="ko-KR" dirty="0" smtClean="0"/>
              <a:t>=&gt;	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342900" indent="-342900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00042"/>
            <a:ext cx="2643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192.168.0.118</a:t>
            </a:r>
          </a:p>
          <a:p>
            <a:r>
              <a:rPr lang="ko-KR" altLang="en-US" dirty="0" smtClean="0"/>
              <a:t>계정 </a:t>
            </a:r>
            <a:r>
              <a:rPr lang="en-US" altLang="ko-KR" dirty="0" smtClean="0"/>
              <a:t>: root</a:t>
            </a:r>
          </a:p>
          <a:p>
            <a:r>
              <a:rPr lang="ko-KR" altLang="en-US" dirty="0" smtClean="0"/>
              <a:t>패스워드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apmsetup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14290"/>
            <a:ext cx="5572132" cy="177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071678"/>
            <a:ext cx="3500431" cy="398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9495" y="2357430"/>
            <a:ext cx="96560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use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Database changed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insert into </a:t>
            </a:r>
            <a:r>
              <a:rPr lang="en-US" altLang="ko-KR" dirty="0" err="1" smtClean="0"/>
              <a:t>mysql.user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host,user,password</a:t>
            </a:r>
            <a:r>
              <a:rPr lang="en-US" altLang="ko-KR" dirty="0" smtClean="0"/>
              <a:t>) values ('%','</a:t>
            </a:r>
            <a:r>
              <a:rPr lang="en-US" altLang="ko-KR" dirty="0" err="1" smtClean="0"/>
              <a:t>root',password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apmsetup</a:t>
            </a:r>
            <a:r>
              <a:rPr lang="en-US" altLang="ko-KR" dirty="0" smtClean="0"/>
              <a:t>'));</a:t>
            </a:r>
          </a:p>
          <a:p>
            <a:r>
              <a:rPr lang="en-US" altLang="ko-KR" dirty="0" smtClean="0"/>
              <a:t>Query OK, 1 row affected, 3 warnings (0.00 sec)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grant all privileges on *.* to 'root'@'%';</a:t>
            </a:r>
          </a:p>
          <a:p>
            <a:r>
              <a:rPr lang="en-US" altLang="ko-KR" dirty="0" smtClean="0"/>
              <a:t>Query OK, 0 rows affected (0.00 sec)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flush privileges;</a:t>
            </a:r>
          </a:p>
          <a:p>
            <a:r>
              <a:rPr lang="en-US" altLang="ko-KR" dirty="0" smtClean="0"/>
              <a:t>Query OK, 0 rows affected (0.00 sec)0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190</Words>
  <Application>Microsoft Office PowerPoint</Application>
  <PresentationFormat>화면 슬라이드 쇼(4:3)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</dc:creator>
  <cp:lastModifiedBy>kosta</cp:lastModifiedBy>
  <cp:revision>21</cp:revision>
  <dcterms:created xsi:type="dcterms:W3CDTF">2016-07-08T05:20:27Z</dcterms:created>
  <dcterms:modified xsi:type="dcterms:W3CDTF">2016-07-08T08:45:33Z</dcterms:modified>
</cp:coreProperties>
</file>