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BD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5</a:t>
            </a:r>
            <a:r>
              <a:rPr lang="ko-KR" altLang="en-US" sz="2800" b="1" dirty="0">
                <a:solidFill>
                  <a:schemeClr val="tx1"/>
                </a:solidFill>
              </a:rPr>
              <a:t>조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07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월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XX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일 경과 보고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51842" y="1412776"/>
            <a:ext cx="4248150" cy="340301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Current Status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644008" y="1379489"/>
            <a:ext cx="4176712" cy="34176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Next Step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50825" y="4890541"/>
            <a:ext cx="4249738" cy="12747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Planning Deliverables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8522" y="4892129"/>
            <a:ext cx="4171950" cy="12731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Open Issues &amp; Possible Risks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310580" y="1835388"/>
            <a:ext cx="619125" cy="13049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5400000">
            <a:off x="42682" y="2247826"/>
            <a:ext cx="1158875" cy="496888"/>
          </a:xfrm>
          <a:prstGeom prst="roundRect">
            <a:avLst>
              <a:gd name="adj" fmla="val 8181"/>
            </a:avLst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3"/>
          <p:cNvSpPr>
            <a:spLocks noChangeAspect="1" noChangeArrowheads="1"/>
          </p:cNvSpPr>
          <p:nvPr/>
        </p:nvSpPr>
        <p:spPr bwMode="auto">
          <a:xfrm>
            <a:off x="466651" y="1988840"/>
            <a:ext cx="288925" cy="28733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4"/>
          <p:cNvSpPr>
            <a:spLocks noChangeAspect="1" noChangeArrowheads="1"/>
          </p:cNvSpPr>
          <p:nvPr/>
        </p:nvSpPr>
        <p:spPr bwMode="auto">
          <a:xfrm>
            <a:off x="467544" y="234957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spect="1" noChangeArrowheads="1"/>
          </p:cNvSpPr>
          <p:nvPr/>
        </p:nvSpPr>
        <p:spPr bwMode="auto">
          <a:xfrm>
            <a:off x="467544" y="270961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36852" y="1628800"/>
            <a:ext cx="3635148" cy="308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ea typeface="Verdana" pitchFamily="34" charset="0"/>
                <a:cs typeface="Verdana" pitchFamily="34" charset="0"/>
              </a:rPr>
              <a:t>TASK </a:t>
            </a:r>
            <a:r>
              <a:rPr lang="ko-KR" altLang="en-US" sz="1200" dirty="0" smtClean="0">
                <a:ea typeface="Verdana" pitchFamily="34" charset="0"/>
                <a:cs typeface="Verdana" pitchFamily="34" charset="0"/>
              </a:rPr>
              <a:t>기록</a:t>
            </a: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113316" y="1628800"/>
            <a:ext cx="3635148" cy="308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ea typeface="Verdana" pitchFamily="34" charset="0"/>
                <a:cs typeface="Verdana" pitchFamily="34" charset="0"/>
              </a:rPr>
              <a:t>TASK </a:t>
            </a:r>
            <a:r>
              <a:rPr lang="ko-KR" altLang="en-US" sz="1200" dirty="0" smtClean="0">
                <a:ea typeface="Verdana" pitchFamily="34" charset="0"/>
                <a:cs typeface="Verdana" pitchFamily="34" charset="0"/>
              </a:rPr>
              <a:t>기록</a:t>
            </a: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 smtClean="0">
              <a:ea typeface="Verdana" pitchFamily="34" charset="0"/>
              <a:cs typeface="Verdana" pitchFamily="34" charset="0"/>
            </a:endParaRPr>
          </a:p>
          <a:p>
            <a:pPr marL="182563" indent="-182563">
              <a:buClr>
                <a:srgbClr val="00CC00"/>
              </a:buClr>
              <a:buFont typeface="Wingdings" pitchFamily="2" charset="2"/>
              <a:buChar char="n"/>
            </a:pPr>
            <a:endParaRPr lang="en-US" altLang="zh-CN" sz="12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9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31812" y="188640"/>
            <a:ext cx="8660668" cy="7200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 b="1">
                <a:solidFill>
                  <a:schemeClr val="tx1"/>
                </a:solidFill>
              </a:rPr>
              <a:t>5</a:t>
            </a:r>
            <a:r>
              <a:rPr lang="ko-KR" altLang="en-US" sz="2800" b="1">
                <a:solidFill>
                  <a:schemeClr val="tx1"/>
                </a:solidFill>
              </a:rPr>
              <a:t>조  </a:t>
            </a:r>
            <a:r>
              <a:rPr lang="en-US" altLang="ko-KR" sz="2800" b="1">
                <a:solidFill>
                  <a:schemeClr val="tx1"/>
                </a:solidFill>
              </a:rPr>
              <a:t>07</a:t>
            </a:r>
            <a:r>
              <a:rPr lang="ko-KR" altLang="en-US" sz="2800" b="1">
                <a:solidFill>
                  <a:schemeClr val="tx1"/>
                </a:solidFill>
              </a:rPr>
              <a:t>월 08일 경과 보고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1812" y="980728"/>
            <a:ext cx="8660668" cy="25202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>
          <a:xfrm>
            <a:off x="251842" y="1412776"/>
            <a:ext cx="4248150" cy="5040560"/>
          </a:xfrm>
          <a:prstGeom prst="rect">
            <a:avLst/>
          </a:prstGeom>
          <a:noFill/>
          <a:ln w="12700">
            <a:solidFill>
              <a:srgbClr val="808080"/>
            </a:solidFill>
            <a:miter/>
          </a:ln>
          <a:effectLst/>
        </p:spPr>
        <p:txBody>
          <a:bodyPr/>
          <a:lstStyle/>
          <a:p>
            <a:pPr marL="101600" lvl="0" indent="-101600" defTabSz="914400" eaLnBrk="0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zh-CN" sz="1400" b="1" i="0" kern="0" spc="5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/>
              </a:rPr>
              <a:t>Current Status</a:t>
            </a:r>
          </a:p>
          <a:p>
            <a:pPr marL="101600" lvl="0" indent="-101600" defTabSz="914400" eaLnBrk="0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 lang="ko-KR"/>
            </a:pPr>
            <a:endParaRPr lang="ko-KR" altLang="en-US" sz="800" b="1" i="0" kern="0" spc="5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>
          <a:xfrm>
            <a:off x="4752020" y="1415493"/>
            <a:ext cx="4176712" cy="5037843"/>
          </a:xfrm>
          <a:prstGeom prst="rect">
            <a:avLst/>
          </a:prstGeom>
          <a:noFill/>
          <a:ln w="12700">
            <a:solidFill>
              <a:srgbClr val="808080"/>
            </a:solidFill>
            <a:miter/>
          </a:ln>
          <a:effectLst/>
        </p:spPr>
        <p:txBody>
          <a:bodyPr/>
          <a:lstStyle/>
          <a:p>
            <a:pPr marL="101600" lvl="0" indent="-101600" defTabSz="914400" eaLnBrk="0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zh-CN" sz="1200" b="1" i="0" kern="0" spc="5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/>
              </a:rPr>
              <a:t>Next Step</a:t>
            </a:r>
            <a:endParaRPr lang="en-US" altLang="zh-CN" sz="1800" b="0" i="0" kern="0" spc="5">
              <a:solidFill>
                <a:sysClr val="windowText" lastClr="000000"/>
              </a:solidFill>
              <a:uLnTx/>
              <a:uFillTx/>
              <a:ea typeface="宋体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>
          <a:xfrm>
            <a:off x="467544" y="1700808"/>
            <a:ext cx="3635148" cy="414046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/>
              <a:buNone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en-US" altLang="ko-KR" sz="1200" b="1" dirty="0">
                <a:cs typeface="맑은 고딕"/>
              </a:rPr>
              <a:t>.Text </a:t>
            </a:r>
            <a:r>
              <a:rPr lang="en-US" altLang="ko-KR" sz="1200" b="1" dirty="0"/>
              <a:t>값이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가변주소인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것을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확인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기존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코드의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에러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발견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및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수정작업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시작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ko-KR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en-US" altLang="ko-KR" sz="1200" b="1" dirty="0"/>
              <a:t>샌드박스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환경에서</a:t>
            </a:r>
            <a:r>
              <a:rPr lang="en-US" altLang="ko-KR" sz="1200" b="1" dirty="0">
                <a:cs typeface="맑은 고딕"/>
              </a:rPr>
              <a:t>  </a:t>
            </a:r>
            <a:r>
              <a:rPr lang="en-US" altLang="ko-KR" sz="1200" b="1" dirty="0"/>
              <a:t>악성코드</a:t>
            </a:r>
            <a:r>
              <a:rPr lang="ko-KR" altLang="en-US" sz="1200" b="1" dirty="0"/>
              <a:t> 동작</a:t>
            </a:r>
            <a:r>
              <a:rPr lang="en-US" altLang="ko-KR" sz="1200" b="1" dirty="0">
                <a:cs typeface="맑은 고딕"/>
              </a:rPr>
              <a:t> </a:t>
            </a:r>
            <a:r>
              <a:rPr lang="en-US" altLang="ko-KR" sz="1200" b="1" dirty="0"/>
              <a:t>로그</a:t>
            </a:r>
            <a:r>
              <a:rPr lang="en-US" altLang="ko-KR" sz="1200" b="1" dirty="0">
                <a:cs typeface="맑은 고딕"/>
              </a:rPr>
              <a:t>  </a:t>
            </a:r>
            <a:r>
              <a:rPr lang="en-US" altLang="ko-KR" sz="1200" b="1" dirty="0"/>
              <a:t>추출</a:t>
            </a:r>
            <a:r>
              <a:rPr lang="en-US" altLang="ko-KR" sz="1200" b="1" dirty="0">
                <a:cs typeface="맑은 고딕"/>
              </a:rPr>
              <a:t> </a:t>
            </a:r>
            <a:endParaRPr lang="en-US" altLang="ko-KR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ko-KR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ko-KR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/>
              <a:t>KNN,SVM,Nerual Network 알고리즘 </a:t>
            </a:r>
            <a:r>
              <a:rPr lang="ko-KR" altLang="en-US" sz="1200" b="1" dirty="0" smtClean="0"/>
              <a:t>조사 </a:t>
            </a:r>
            <a:r>
              <a:rPr lang="ko-KR" altLang="en-US" sz="1200" b="1" dirty="0"/>
              <a:t>결과 Nerual </a:t>
            </a:r>
            <a:r>
              <a:rPr lang="ko-KR" altLang="en-US" sz="1200" b="1" dirty="0" smtClean="0"/>
              <a:t>Network 알고리즘 </a:t>
            </a:r>
            <a:r>
              <a:rPr lang="ko-KR" altLang="en-US" sz="1200" b="1" dirty="0"/>
              <a:t>선택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 smtClean="0"/>
              <a:t>CentOS </a:t>
            </a:r>
            <a:r>
              <a:rPr lang="en-US" altLang="ko-KR" sz="1200" b="1" dirty="0" smtClean="0"/>
              <a:t>5</a:t>
            </a:r>
            <a:r>
              <a:rPr lang="ko-KR" altLang="en-US" sz="1200" b="1" dirty="0" smtClean="0"/>
              <a:t>환경에서 </a:t>
            </a:r>
            <a:r>
              <a:rPr lang="ko-KR" altLang="en-US" sz="1200" b="1" dirty="0"/>
              <a:t>MySQL서버 구축 후 쿠쿠 샌드박스 환경과 </a:t>
            </a:r>
            <a:r>
              <a:rPr lang="ko-KR" altLang="en-US" sz="1200" b="1" dirty="0" smtClean="0"/>
              <a:t>연동을 </a:t>
            </a:r>
            <a:r>
              <a:rPr lang="ko-KR" altLang="en-US" sz="1200" b="1" dirty="0"/>
              <a:t>시도했지만 실패하여 원인 분석 시작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/>
              <a:t>Git Hurb를 사용하여 원격 저장소 구축 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소스코드의 버전관리 시작 </a:t>
            </a:r>
            <a:endParaRPr lang="ko-KR" altLang="en-US" sz="1200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dirty="0"/>
          </a:p>
          <a:p>
            <a:pPr marL="182563" indent="-182563">
              <a:buClr>
                <a:srgbClr val="00CC00"/>
              </a:buClr>
              <a:buFont typeface="Wingdings"/>
              <a:buNone/>
              <a:defRPr lang="ko-KR" altLang="en-US"/>
            </a:pPr>
            <a:endParaRPr lang="ko-KR" altLang="en-US" sz="1200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>
          <a:xfrm>
            <a:off x="5005303" y="1715040"/>
            <a:ext cx="3635148" cy="4486268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ko-KR" sz="1200" b="1" dirty="0">
              <a:latin typeface="맑은 고딕"/>
              <a:ea typeface="맑은 고딕"/>
              <a:cs typeface="맑은 고딕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/>
              <a:t>새 버전의 .</a:t>
            </a:r>
            <a:r>
              <a:rPr lang="en-US" altLang="ko-KR" sz="1200" b="1" dirty="0">
                <a:cs typeface="맑은 고딕"/>
              </a:rPr>
              <a:t>Text</a:t>
            </a:r>
            <a:r>
              <a:rPr lang="ko-KR" altLang="en-US" sz="1200" b="1" dirty="0"/>
              <a:t>값 추출 소스코드 개발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ko-KR" altLang="en-US" sz="1200" b="1" dirty="0"/>
              <a:t>동적 분석 결과 데이터 간소화와 몽고</a:t>
            </a:r>
            <a:r>
              <a:rPr lang="en-US" altLang="ko-KR" sz="1200" b="1" dirty="0">
                <a:cs typeface="맑은 고딕"/>
              </a:rPr>
              <a:t>DB</a:t>
            </a:r>
            <a:r>
              <a:rPr lang="ko-KR" altLang="en-US" sz="1200" b="1" dirty="0"/>
              <a:t> 적재 방법 연구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en-US" altLang="ko-KR" sz="1200" b="1" dirty="0">
                <a:cs typeface="맑은 고딕"/>
              </a:rPr>
              <a:t>Neural Network</a:t>
            </a:r>
            <a:r>
              <a:rPr lang="ko-KR" altLang="en-US" sz="1200" b="1" dirty="0"/>
              <a:t> 알고리즘 샘플 제작 및 테스트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r>
              <a:rPr lang="en-US" altLang="ko-KR" sz="1200" b="1" dirty="0" err="1" smtClean="0">
                <a:cs typeface="맑은 고딕"/>
              </a:rPr>
              <a:t>CentOS</a:t>
            </a:r>
            <a:r>
              <a:rPr lang="ko-KR" altLang="en-US" sz="1200" b="1" dirty="0" smtClean="0">
                <a:cs typeface="맑은 고딕"/>
              </a:rPr>
              <a:t> </a:t>
            </a:r>
            <a:r>
              <a:rPr lang="en-US" altLang="ko-KR" sz="1200" b="1" dirty="0" smtClean="0">
                <a:cs typeface="맑은 고딕"/>
              </a:rPr>
              <a:t>5</a:t>
            </a:r>
            <a:r>
              <a:rPr lang="ko-KR" altLang="en-US" sz="1200" b="1" dirty="0" smtClean="0">
                <a:cs typeface="맑은 고딕"/>
              </a:rPr>
              <a:t> </a:t>
            </a:r>
            <a:r>
              <a:rPr lang="ko-KR" altLang="en-US" sz="1200" b="1" dirty="0">
                <a:cs typeface="맑은 고딕"/>
              </a:rPr>
              <a:t>환경에서 </a:t>
            </a:r>
            <a:r>
              <a:rPr lang="en-US" altLang="ko-KR" sz="1200" b="1" dirty="0">
                <a:cs typeface="맑은 고딕"/>
              </a:rPr>
              <a:t>MYSQL</a:t>
            </a:r>
            <a:r>
              <a:rPr lang="ko-KR" altLang="en-US" sz="1200" b="1" dirty="0">
                <a:cs typeface="맑은 고딕"/>
              </a:rPr>
              <a:t> 서버와</a:t>
            </a:r>
            <a:r>
              <a:rPr lang="ko-KR" altLang="en-US" sz="1200" b="1" dirty="0"/>
              <a:t> 쿠쿠 샌드박스의 환경과 연동 구축</a:t>
            </a: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 b="1" dirty="0"/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 dirty="0">
              <a:ea typeface="Verdana"/>
              <a:cs typeface="Verdana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>
          <a:xfrm>
            <a:off x="5041308" y="4509120"/>
            <a:ext cx="3635148" cy="14979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/>
          <a:lstStyle/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ko-KR" altLang="en-US" sz="120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>
              <a:ea typeface="Verdana"/>
              <a:cs typeface="Verdana"/>
            </a:endParaRPr>
          </a:p>
          <a:p>
            <a:pPr marL="182563" indent="-182563">
              <a:buClr>
                <a:srgbClr val="00CC00"/>
              </a:buClr>
              <a:buFont typeface="Wingdings"/>
              <a:buChar char="n"/>
              <a:defRPr lang="ko-KR" altLang="en-US"/>
            </a:pPr>
            <a:endParaRPr lang="en-US" altLang="zh-CN" sz="1200">
              <a:ea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125</Words>
  <Application>Microsoft Office PowerPoint</Application>
  <PresentationFormat>화면 슬라이드 쇼(4:3)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kosta</cp:lastModifiedBy>
  <cp:revision>17</cp:revision>
  <dcterms:created xsi:type="dcterms:W3CDTF">2016-07-06T08:33:09Z</dcterms:created>
  <dcterms:modified xsi:type="dcterms:W3CDTF">2016-07-08T02:08:03Z</dcterms:modified>
</cp:coreProperties>
</file>