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72816"/>
            <a:ext cx="8352928" cy="2448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600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기반 바이러스 탐지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시스템</a:t>
            </a:r>
            <a:endParaRPr lang="en-US" altLang="ko-KR" sz="3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일일 보고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5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4572000" y="2875026"/>
            <a:ext cx="1417389" cy="2944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496" y="1412776"/>
            <a:ext cx="8964488" cy="53732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512" y="1484784"/>
            <a:ext cx="3960440" cy="52565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ㅆ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404664"/>
            <a:ext cx="10801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Test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47664" y="44624"/>
            <a:ext cx="1224136" cy="1224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시그니처 기반 탐지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75856" y="404664"/>
            <a:ext cx="2448272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탐지결과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[ </a:t>
            </a:r>
            <a:r>
              <a:rPr lang="ko-KR" altLang="en-US" sz="1400" smtClean="0">
                <a:solidFill>
                  <a:schemeClr val="tx1"/>
                </a:solidFill>
              </a:rPr>
              <a:t>악성 코드 </a:t>
            </a:r>
            <a:r>
              <a:rPr lang="en-US" altLang="ko-KR" sz="1400" smtClean="0">
                <a:solidFill>
                  <a:schemeClr val="tx1"/>
                </a:solidFill>
              </a:rPr>
              <a:t>O / X ]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2"/>
          </p:cNvCxnSpPr>
          <p:nvPr/>
        </p:nvCxnSpPr>
        <p:spPr>
          <a:xfrm>
            <a:off x="1187624" y="6566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6"/>
            <a:endCxn id="6" idx="1"/>
          </p:cNvCxnSpPr>
          <p:nvPr/>
        </p:nvCxnSpPr>
        <p:spPr>
          <a:xfrm>
            <a:off x="2771800" y="6566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68344" y="404664"/>
            <a:ext cx="108012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종료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3"/>
            <a:endCxn id="12" idx="1"/>
          </p:cNvCxnSpPr>
          <p:nvPr/>
        </p:nvCxnSpPr>
        <p:spPr>
          <a:xfrm>
            <a:off x="5724128" y="656692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336196" y="238998"/>
            <a:ext cx="648072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68" y="1628800"/>
            <a:ext cx="144016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악성코드 파일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63415" y="2204864"/>
            <a:ext cx="860866" cy="8608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HeX </a:t>
            </a:r>
            <a:r>
              <a:rPr lang="ko-KR" altLang="en-US" sz="1000" b="1" smtClean="0">
                <a:solidFill>
                  <a:schemeClr val="tx1"/>
                </a:solidFill>
              </a:rPr>
              <a:t>값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7" name="타원 26"/>
          <p:cNvSpPr/>
          <p:nvPr/>
        </p:nvSpPr>
        <p:spPr>
          <a:xfrm>
            <a:off x="3043354" y="3360222"/>
            <a:ext cx="860866" cy="8608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.text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</a:t>
            </a:r>
            <a:r>
              <a:rPr lang="ko-KR" altLang="en-US" sz="1000" b="1">
                <a:solidFill>
                  <a:schemeClr val="tx1"/>
                </a:solidFill>
              </a:rPr>
              <a:t>출</a:t>
            </a:r>
          </a:p>
        </p:txBody>
      </p:sp>
      <p:cxnSp>
        <p:nvCxnSpPr>
          <p:cNvPr id="28" name="직선 화살표 연결선 27"/>
          <p:cNvCxnSpPr>
            <a:stCxn id="21" idx="2"/>
            <a:endCxn id="24" idx="0"/>
          </p:cNvCxnSpPr>
          <p:nvPr/>
        </p:nvCxnSpPr>
        <p:spPr>
          <a:xfrm flipH="1">
            <a:off x="1393848" y="1988840"/>
            <a:ext cx="980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6" y="3324420"/>
            <a:ext cx="2058904" cy="1155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4" idx="4"/>
            <a:endCxn id="1026" idx="0"/>
          </p:cNvCxnSpPr>
          <p:nvPr/>
        </p:nvCxnSpPr>
        <p:spPr>
          <a:xfrm>
            <a:off x="1393848" y="3065730"/>
            <a:ext cx="9800" cy="258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23528" y="5042294"/>
            <a:ext cx="1555058" cy="15550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4byte 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n-gram </a:t>
            </a:r>
            <a:r>
              <a:rPr lang="ko-KR" altLang="en-US" sz="1000" b="1" smtClean="0">
                <a:solidFill>
                  <a:schemeClr val="tx1"/>
                </a:solidFill>
              </a:rPr>
              <a:t>빈도수 상위 </a:t>
            </a:r>
            <a:r>
              <a:rPr lang="en-US" altLang="ko-KR" sz="1000" b="1" smtClean="0">
                <a:solidFill>
                  <a:schemeClr val="tx1"/>
                </a:solidFill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</a:rPr>
              <a:t>개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추출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24" y="5357379"/>
            <a:ext cx="1648196" cy="924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endCxn id="27" idx="2"/>
          </p:cNvCxnSpPr>
          <p:nvPr/>
        </p:nvCxnSpPr>
        <p:spPr>
          <a:xfrm>
            <a:off x="2433100" y="3790655"/>
            <a:ext cx="6102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88024" y="3344047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139952" y="1484784"/>
            <a:ext cx="653806" cy="1875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39952" y="3704087"/>
            <a:ext cx="648072" cy="3037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93758" y="4482817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93758" y="5013176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T</a:t>
            </a:r>
            <a:r>
              <a:rPr lang="en-US" altLang="ko-KR" sz="1100" smtClean="0">
                <a:solidFill>
                  <a:schemeClr val="tx1"/>
                </a:solidFill>
              </a:rPr>
              <a:t>raining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3758" y="3907438"/>
            <a:ext cx="81595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1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118618" y="3289264"/>
            <a:ext cx="1189686" cy="11896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알고리즘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적</a:t>
            </a:r>
            <a:r>
              <a:rPr lang="ko-KR" altLang="en-US" sz="1200" b="1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88258" y="2511855"/>
            <a:ext cx="815955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Test data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68" idx="0"/>
          </p:cNvCxnSpPr>
          <p:nvPr/>
        </p:nvCxnSpPr>
        <p:spPr>
          <a:xfrm>
            <a:off x="6696236" y="2871895"/>
            <a:ext cx="17225" cy="417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stCxn id="27" idx="4"/>
            <a:endCxn id="40" idx="0"/>
          </p:cNvCxnSpPr>
          <p:nvPr/>
        </p:nvCxnSpPr>
        <p:spPr>
          <a:xfrm rot="5400000">
            <a:off x="1876819" y="3445326"/>
            <a:ext cx="821206" cy="23727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0" idx="6"/>
            <a:endCxn id="46" idx="1"/>
          </p:cNvCxnSpPr>
          <p:nvPr/>
        </p:nvCxnSpPr>
        <p:spPr>
          <a:xfrm>
            <a:off x="1878586" y="5819823"/>
            <a:ext cx="377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524328" y="3632079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탐지결과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[ </a:t>
            </a:r>
            <a:r>
              <a:rPr lang="ko-KR" altLang="en-US" sz="1200" smtClean="0">
                <a:solidFill>
                  <a:schemeClr val="tx1"/>
                </a:solidFill>
              </a:rPr>
              <a:t>악성코드 </a:t>
            </a:r>
            <a:r>
              <a:rPr lang="en-US" altLang="ko-KR" sz="1200" smtClean="0">
                <a:solidFill>
                  <a:schemeClr val="tx1"/>
                </a:solidFill>
              </a:rPr>
              <a:t>o/ x ]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49" name="꺾인 연결선 1048"/>
          <p:cNvCxnSpPr>
            <a:stCxn id="57" idx="3"/>
            <a:endCxn id="68" idx="2"/>
          </p:cNvCxnSpPr>
          <p:nvPr/>
        </p:nvCxnSpPr>
        <p:spPr>
          <a:xfrm>
            <a:off x="5603979" y="3524067"/>
            <a:ext cx="514639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꺾인 연결선 1051"/>
          <p:cNvCxnSpPr>
            <a:stCxn id="63" idx="3"/>
            <a:endCxn id="68" idx="2"/>
          </p:cNvCxnSpPr>
          <p:nvPr/>
        </p:nvCxnSpPr>
        <p:spPr>
          <a:xfrm flipV="1">
            <a:off x="5609713" y="3884107"/>
            <a:ext cx="508905" cy="778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꺾인 연결선 1054"/>
          <p:cNvCxnSpPr>
            <a:stCxn id="64" idx="3"/>
            <a:endCxn id="68" idx="2"/>
          </p:cNvCxnSpPr>
          <p:nvPr/>
        </p:nvCxnSpPr>
        <p:spPr>
          <a:xfrm flipV="1">
            <a:off x="5609713" y="3884107"/>
            <a:ext cx="508905" cy="130908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6"/>
            <a:endCxn id="119" idx="1"/>
          </p:cNvCxnSpPr>
          <p:nvPr/>
        </p:nvCxnSpPr>
        <p:spPr>
          <a:xfrm>
            <a:off x="7308304" y="388410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19" idx="0"/>
            <a:endCxn id="12" idx="2"/>
          </p:cNvCxnSpPr>
          <p:nvPr/>
        </p:nvCxnSpPr>
        <p:spPr>
          <a:xfrm flipH="1" flipV="1">
            <a:off x="8208404" y="908720"/>
            <a:ext cx="36004" cy="2723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2"/>
            <a:endCxn id="142" idx="0"/>
          </p:cNvCxnSpPr>
          <p:nvPr/>
        </p:nvCxnSpPr>
        <p:spPr>
          <a:xfrm>
            <a:off x="4499992" y="908720"/>
            <a:ext cx="1774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모서리가 둥근 직사각형 151"/>
          <p:cNvSpPr/>
          <p:nvPr/>
        </p:nvSpPr>
        <p:spPr>
          <a:xfrm>
            <a:off x="4594771" y="980728"/>
            <a:ext cx="648072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572000" y="2924944"/>
            <a:ext cx="121393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악성코드 샘플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88224" y="6309320"/>
            <a:ext cx="242440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smtClean="0">
                <a:solidFill>
                  <a:schemeClr val="tx1"/>
                </a:solidFill>
                <a:latin typeface="Consolas" panose="020B0609020204030204" pitchFamily="49" charset="0"/>
              </a:rPr>
              <a:t>머신러닝 기반 탐지</a:t>
            </a:r>
            <a:endParaRPr lang="ko-KR" altLang="en-US" b="1" u="sng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922738" y="4538650"/>
            <a:ext cx="1673598" cy="1281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KNN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SNN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Nerual network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등등</a:t>
            </a:r>
            <a:r>
              <a:rPr lang="en-US" altLang="ko-KR" sz="110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1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최적의 알고리즘 선택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868144" y="2132856"/>
            <a:ext cx="169393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검사할 파일 선처리 후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TASK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제목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담당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 이름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1842" y="1412776"/>
            <a:ext cx="4248150" cy="340301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Current Status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44008" y="1379489"/>
            <a:ext cx="4176712" cy="34176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Next Step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50825" y="4890541"/>
            <a:ext cx="4249738" cy="12747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Planning Deliverables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8522" y="4892129"/>
            <a:ext cx="4171950" cy="12731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Open Issues &amp; Possible Risks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310580" y="1835388"/>
            <a:ext cx="619125" cy="13049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5400000">
            <a:off x="42682" y="2247826"/>
            <a:ext cx="1158875" cy="496888"/>
          </a:xfrm>
          <a:prstGeom prst="roundRect">
            <a:avLst>
              <a:gd name="adj" fmla="val 8181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spect="1" noChangeArrowheads="1"/>
          </p:cNvSpPr>
          <p:nvPr/>
        </p:nvSpPr>
        <p:spPr bwMode="auto">
          <a:xfrm>
            <a:off x="466651" y="1988840"/>
            <a:ext cx="288925" cy="28733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spect="1" noChangeArrowheads="1"/>
          </p:cNvSpPr>
          <p:nvPr/>
        </p:nvSpPr>
        <p:spPr bwMode="auto">
          <a:xfrm>
            <a:off x="467544" y="234957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spect="1" noChangeArrowheads="1"/>
          </p:cNvSpPr>
          <p:nvPr/>
        </p:nvSpPr>
        <p:spPr bwMode="auto">
          <a:xfrm>
            <a:off x="467544" y="270961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2. TASK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제목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담당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 이름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1842" y="1412776"/>
            <a:ext cx="4248150" cy="340301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Current Status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44008" y="1379489"/>
            <a:ext cx="4176712" cy="34176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Next Step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50825" y="4890541"/>
            <a:ext cx="4249738" cy="12747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Planning Deliverables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8522" y="4892129"/>
            <a:ext cx="4171950" cy="12731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Open Issues &amp; Possible Risks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310580" y="1835388"/>
            <a:ext cx="619125" cy="13049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5400000">
            <a:off x="42682" y="2247826"/>
            <a:ext cx="1158875" cy="496888"/>
          </a:xfrm>
          <a:prstGeom prst="roundRect">
            <a:avLst>
              <a:gd name="adj" fmla="val 8181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spect="1" noChangeArrowheads="1"/>
          </p:cNvSpPr>
          <p:nvPr/>
        </p:nvSpPr>
        <p:spPr bwMode="auto">
          <a:xfrm>
            <a:off x="466651" y="1988840"/>
            <a:ext cx="288925" cy="28733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spect="1" noChangeArrowheads="1"/>
          </p:cNvSpPr>
          <p:nvPr/>
        </p:nvSpPr>
        <p:spPr bwMode="auto">
          <a:xfrm>
            <a:off x="467544" y="234957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spect="1" noChangeArrowheads="1"/>
          </p:cNvSpPr>
          <p:nvPr/>
        </p:nvSpPr>
        <p:spPr bwMode="auto">
          <a:xfrm>
            <a:off x="467544" y="270961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31812" y="188640"/>
            <a:ext cx="8660668" cy="7200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TASK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제목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1812" y="980728"/>
            <a:ext cx="8660668" cy="252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담당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 이름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1842" y="1412776"/>
            <a:ext cx="4248150" cy="340301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Current Status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44008" y="1379489"/>
            <a:ext cx="4176712" cy="34176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Next Step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50825" y="4890541"/>
            <a:ext cx="4249738" cy="127476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Planning Deliverables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8522" y="4892129"/>
            <a:ext cx="4171950" cy="12731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itchFamily="2" charset="-122"/>
              </a:rPr>
              <a:t>Open Issues &amp; Possible Risks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310580" y="1835388"/>
            <a:ext cx="619125" cy="130492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5400000">
            <a:off x="42682" y="2247826"/>
            <a:ext cx="1158875" cy="496888"/>
          </a:xfrm>
          <a:prstGeom prst="roundRect">
            <a:avLst>
              <a:gd name="adj" fmla="val 8181"/>
            </a:avLst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spect="1" noChangeArrowheads="1"/>
          </p:cNvSpPr>
          <p:nvPr/>
        </p:nvSpPr>
        <p:spPr bwMode="auto">
          <a:xfrm>
            <a:off x="466651" y="1988840"/>
            <a:ext cx="288925" cy="28733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spect="1" noChangeArrowheads="1"/>
          </p:cNvSpPr>
          <p:nvPr/>
        </p:nvSpPr>
        <p:spPr bwMode="auto">
          <a:xfrm>
            <a:off x="467544" y="234957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spect="1" noChangeArrowheads="1"/>
          </p:cNvSpPr>
          <p:nvPr/>
        </p:nvSpPr>
        <p:spPr bwMode="auto">
          <a:xfrm>
            <a:off x="467544" y="2709614"/>
            <a:ext cx="288925" cy="287338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132</Words>
  <Application>Microsoft Office PowerPoint</Application>
  <PresentationFormat>화면 슬라이드 쇼(4:3)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jungil</cp:lastModifiedBy>
  <cp:revision>14</cp:revision>
  <dcterms:created xsi:type="dcterms:W3CDTF">2016-07-06T08:33:09Z</dcterms:created>
  <dcterms:modified xsi:type="dcterms:W3CDTF">2016-07-06T13:54:26Z</dcterms:modified>
</cp:coreProperties>
</file>