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aleway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RalewayBlack-bold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aleway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</a:t>
            </a:r>
            <a:r>
              <a:rPr lang="ko"/>
              <a:t>목, 프로그램, 조원 소개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de3faa3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de3faa3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</a:t>
            </a:r>
            <a:r>
              <a:rPr lang="ko"/>
              <a:t>제 인식 : 초보자의 궁금증, 배운 것을 직접 따라해보는 단계, 항상 선생님께 질문해야 할 필요성, 선생님의 역할을 인공지능이 대신한다.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de3faa3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de3faa3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</a:t>
            </a:r>
            <a:r>
              <a:rPr lang="ko"/>
              <a:t>결 방안 : 손모양을 웹캠으로 입력 받아, 이미지 처리하고 해당 손모양이 의미하는 수화를 알려 준다.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de3faa3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de3faa3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든 사람이 공통된 환경에서 실행할 수 있는 코랩을 기준으로 프로그램을 작성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7a185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7a185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de3faa3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de3faa3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de3faa3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de3faa3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de3faa3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de3faa3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Raleway Black"/>
              <a:buNone/>
              <a:defRPr b="0" sz="50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aleway"/>
              <a:buNone/>
              <a:defRPr b="1" sz="25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7650" y="231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qAT9jVhAvg2XYyUhm4XiQmPnbpZ-uo2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선생</a:t>
            </a:r>
            <a:r>
              <a:rPr lang="ko"/>
              <a:t>님! 이거 맞아요?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</a:t>
            </a:r>
            <a:r>
              <a:rPr lang="ko"/>
              <a:t>화 초보자의 손동작 인식 후 feed-back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</a:t>
            </a:r>
            <a:r>
              <a:rPr lang="ko"/>
              <a:t>원 : </a:t>
            </a:r>
            <a:r>
              <a:rPr lang="ko"/>
              <a:t>원정</a:t>
            </a:r>
            <a:r>
              <a:rPr lang="ko"/>
              <a:t>환, 정일범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</a:t>
            </a:r>
            <a:r>
              <a:rPr lang="ko"/>
              <a:t>제 인식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초보자는 자신의 동작이 정확한지 궁금할 것이다.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31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배움</a:t>
            </a:r>
            <a:r>
              <a:rPr lang="ko"/>
              <a:t>의 단계에서 동작을 보고 따라하는 단계에 집중한다.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초보자의 입장에서 자신의 동작이 정확한지 확인할 방법은 선생님에게 자신의 모습을 보여주고 feed-back을 받는 방법 뿐이다.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선생님의 역할을 인공지능이 대신해 줄 수 있지 않을까? 라는 질문에서 프로젝트를 시작하게 되었다.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</a:t>
            </a:r>
            <a:r>
              <a:rPr lang="ko"/>
              <a:t>결 방안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손동작을 캡쳐 후, 정답과 비교하여 feed-back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31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손모</a:t>
            </a:r>
            <a:r>
              <a:rPr lang="ko"/>
              <a:t>양 입력 : 웹캠으로 궁금한 손모양을 만들어 캡쳐한다.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손모양 인식 : 이미지 처리 후, 해당 이미지가 어떤 글자인지 판단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feed - back 실시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</a:t>
            </a:r>
            <a:r>
              <a:rPr lang="ko"/>
              <a:t>행 결과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231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웹캠에서 입력된 이미지를 정확한 손동작으로 분리하는 프로그램 확인 완료 : google mediapipe hand 활용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손동작을 한글 수화의 기호로 파악하는 라이브러리 확인 완료 : github 오픈 소스 활용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화면에 인식한 글자를 출력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</a:t>
            </a:r>
            <a:r>
              <a:rPr lang="ko"/>
              <a:t>본 수화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11555" l="0" r="0" t="12271"/>
          <a:stretch/>
        </p:blipFill>
        <p:spPr>
          <a:xfrm>
            <a:off x="3435200" y="484700"/>
            <a:ext cx="5708800" cy="4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손동</a:t>
            </a:r>
            <a:r>
              <a:rPr lang="ko"/>
              <a:t>작 수화 판별기 시연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231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https://colab.research.google.com/drive/1qAT9jVhAvg2XYyUhm4XiQmPnbpZ-uo2h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</a:t>
            </a:r>
            <a:r>
              <a:rPr lang="ko"/>
              <a:t>후 과제 및 응용 방안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7650" y="231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핸드폰 앱으로 개발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입력을 웹캠이 아닌 스마트폰 카메라로 확장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/>
              <a:t>손동작이 아닌 몸동작을 인식하고 feed-back 하는 프로그램으로 확장</a:t>
            </a:r>
            <a:br>
              <a:rPr lang="ko"/>
            </a:br>
            <a:r>
              <a:rPr lang="ko"/>
              <a:t>→ 홈트레이닝 시 본인의 핸드폰으로 자신의 동작을 촬영하고 바로 feed-back 받을 수 있음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</a:t>
            </a:r>
            <a:r>
              <a:rPr lang="ko"/>
              <a:t>다.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29625" y="3172900"/>
            <a:ext cx="76881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 &amp;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SPCL THKS to </a:t>
            </a:r>
            <a:r>
              <a:rPr lang="ko"/>
              <a:t>전 현 준 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