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Lato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9f135ac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9f135a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9f135ac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9f135a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9f135ac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9f135a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9f135ac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9f135ac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9f135ac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69f135ac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9f135ac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9f135a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9f135a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9f135a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9f135ac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9f135ac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701550" y="0"/>
            <a:ext cx="3442450" cy="50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qAT9jVhAvg2XYyUhm4XiQmPnbpZ-uo2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746075" y="1088375"/>
            <a:ext cx="3623100" cy="18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/>
              <a:t>작업용 멘트 번역기</a:t>
            </a:r>
            <a:endParaRPr b="1" sz="5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44700" y="34213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조원 : 원정환, 정일범</a:t>
            </a:r>
            <a:endParaRPr b="1" sz="24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975" y="1860900"/>
            <a:ext cx="2470025" cy="328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0"/>
            <a:ext cx="2441275" cy="345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순서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ko" sz="3000"/>
              <a:t>과제 인식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ko" sz="3000"/>
              <a:t>해결 방안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ko" sz="3000"/>
              <a:t>진행 결과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ko" sz="3000"/>
              <a:t>번역기 시연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ko" sz="3000"/>
              <a:t>향후 과제 및 응용 방안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Ⅰ. 과제 인식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이미 많은 번역기가 시중에 퍼져 있으며 탁월한 성능을 발휘하고 있음.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일반적인 번역은 충분하지만, 전문적인 번역은 부족함.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전문적인 분야에 특화된 번역기를 만들면 시장에서 성공할 수 있을 것임.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K-Culture 가 세계에 퍼지고 외국인들과 많이 접하게 되는 지금, 처음 만나는 사람과 친해지기 위한 외국어 능력이 중요함.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Ⅱ. 해결 방안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친밀한 대화, 달달한 대화를 가장 많이 포함하고 있는 로멘틱 코메디의 대사를 학습 시키면, 친밀함을 높이는 대화를 구사하는 인공지능을 만들 수 있음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영화는 대사보다 영상미가 중요한 경우가 많으므로, 세트장을 사용하며 대사가 많은 드라마 중 로멘틱 코메디를 선택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총 10개의 시리즈 각 시리즈 당 25편으로 250 시간 이상의 대화를 포함하고 있는 미국 드라마 ‘Friends’를 선정하여 인공 지능 번역기 학습에 활용함.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Ⅲ. 진행 결과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자료 수집 </a:t>
            </a:r>
            <a:r>
              <a:rPr lang="ko"/>
              <a:t>→ 구글링을 통하여 자막 사이트 확인 및 자막 다운 로드 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데이터 전처리 </a:t>
            </a:r>
            <a:r>
              <a:rPr lang="ko"/>
              <a:t>→ smi/srt 파일 csv로 변경 및 수업 시간에 배운 것을 토대로 전처리 실시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모델 선정 및 학습 </a:t>
            </a:r>
            <a:r>
              <a:rPr lang="ko"/>
              <a:t>→ 번역기 중 최고의 모델인 seq2seq with attention을 선정하고 학습 실시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모델 검증 </a:t>
            </a:r>
            <a:r>
              <a:rPr lang="ko"/>
              <a:t>→ 향후 과제 및 응용 방안 참조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800"/>
              <a:t>Ⅳ. </a:t>
            </a:r>
            <a:r>
              <a:rPr lang="ko" sz="4800"/>
              <a:t>작업용 멘트 번역기 시연</a:t>
            </a:r>
            <a:endParaRPr sz="48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https://colab.research.google.com/drive/1qAT9jVhAvg2XYyUhm4XiQmPnbpZ-uo2h</a:t>
            </a:r>
            <a:r>
              <a:rPr lang="ko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(이건 기존 발표 자료 입니다.)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Ⅴ. 향후 과제 및 응용 방안 1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Garbage in, garbage out(GIGO)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"쓰레기가 들어가면 쓰레기가 나온다"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드라마 1편 자막 정제에 1시간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</a:t>
            </a:r>
            <a:r>
              <a:rPr lang="ko"/>
              <a:t>250편 자막 정제 시 </a:t>
            </a:r>
            <a:r>
              <a:rPr lang="ko"/>
              <a:t>풀 타임 직원 1명의 한 달 임금 필요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드라마 1편 대사 약 400행으로 250편 TTL 100,000행에 불과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→ 유아기 언어 습득(엄마/아빠 말하는데)에 약 3년 소요, 하루에 100문장만 들어도 100,000 이상임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Ⅴ. 향후 과제 및 응용 방안 2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전문적인 작업용 번역기를 만들기 위해서는 보다 많은 자막 자료가 필요함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동 번역기는 작업 단계 1/2/3으로 나누고 각 단계별로 지정된 문장을 반복해서 내보내도록 만들어져 있음 (인공 지능으로 번역한 것이 아님)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작업 시간 부족으로 2편의 자막 데이터만 학습하였고, 번역 실력은 실로 형편 없었음.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전문분야의 데이터만 충분하다면 전문가에 맞먹는 번역기를 만들 수 있을 것임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5000"/>
              <a:t>감사합니다. </a:t>
            </a:r>
            <a:endParaRPr b="1" sz="50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000"/>
              <a:t>Q &amp; A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