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77" r:id="rId6"/>
    <p:sldId id="274" r:id="rId7"/>
    <p:sldId id="266" r:id="rId8"/>
    <p:sldId id="282" r:id="rId9"/>
    <p:sldId id="281" r:id="rId10"/>
    <p:sldId id="283" r:id="rId11"/>
    <p:sldId id="284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pos="56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8"/>
    <a:srgbClr val="F1F3F9"/>
    <a:srgbClr val="439E72"/>
    <a:srgbClr val="373A4F"/>
    <a:srgbClr val="45A074"/>
    <a:srgbClr val="3C645E"/>
    <a:srgbClr val="F8F8F8"/>
    <a:srgbClr val="262836"/>
    <a:srgbClr val="DDE6EF"/>
    <a:srgbClr val="7EC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5" autoAdjust="0"/>
    <p:restoredTop sz="96291"/>
  </p:normalViewPr>
  <p:slideViewPr>
    <p:cSldViewPr snapToGrid="0" showGuides="1">
      <p:cViewPr>
        <p:scale>
          <a:sx n="99" d="100"/>
          <a:sy n="99" d="100"/>
        </p:scale>
        <p:origin x="408" y="672"/>
      </p:cViewPr>
      <p:guideLst>
        <p:guide orient="horz" pos="2160"/>
        <p:guide pos="3120"/>
        <p:guide pos="603"/>
        <p:guide pos="56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151F7229-7DA8-4679-9EC6-636A43793D72}" type="datetimeFigureOut">
              <a:rPr lang="ko-KR" altLang="en-US" smtClean="0"/>
              <a:pPr/>
              <a:t>2016. 6. 24.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0FDC1F56-58E5-43F9-B62A-FDEE08DCDD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4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5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876425" y="5962650"/>
            <a:ext cx="7239000" cy="447675"/>
          </a:xfrm>
          <a:prstGeom prst="rect">
            <a:avLst/>
          </a:prstGeom>
          <a:solidFill>
            <a:srgbClr val="439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1450" y="6038851"/>
            <a:ext cx="447675" cy="330200"/>
          </a:xfrm>
          <a:prstGeom prst="rect">
            <a:avLst/>
          </a:prstGeom>
          <a:solidFill>
            <a:srgbClr val="439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7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52400" y="883920"/>
            <a:ext cx="3299460" cy="670560"/>
          </a:xfrm>
          <a:prstGeom prst="rect">
            <a:avLst/>
          </a:prstGeom>
          <a:solidFill>
            <a:srgbClr val="F1F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581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77800" y="139700"/>
            <a:ext cx="9512300" cy="635000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800" b="1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2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16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000375" y="2952750"/>
            <a:ext cx="3857625" cy="457200"/>
          </a:xfrm>
          <a:prstGeom prst="rect">
            <a:avLst/>
          </a:prstGeom>
          <a:solidFill>
            <a:srgbClr val="F1F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4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550B806D-702A-446F-858E-D1FD8A86DAA3}" type="datetimeFigureOut">
              <a:rPr lang="ko-KR" altLang="en-US" smtClean="0"/>
              <a:pPr/>
              <a:t>2016. 6. 24.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바른고딕" panose="020B0603020101020101" pitchFamily="50" charset="-127"/>
              </a:defRPr>
            </a:lvl1pPr>
          </a:lstStyle>
          <a:p>
            <a:fld id="{62690142-2EF6-4CDA-824A-36B42A5C0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5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maid.tistory.com/3" TargetMode="External"/><Relationship Id="rId4" Type="http://schemas.openxmlformats.org/officeDocument/2006/relationships/hyperlink" Target="https://www.assetstore.unity3d.com/en/#!/content/18228" TargetMode="External"/><Relationship Id="rId5" Type="http://schemas.openxmlformats.org/officeDocument/2006/relationships/hyperlink" Target="https://www.assetstore.unity3d.com/en/#!/content/46974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assetstore.unity3d.com/en/#!/content/1964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korea.co.kr/reference/Documentation/ScriptReference/Quaternion-eulerAngles.html" TargetMode="External"/><Relationship Id="rId4" Type="http://schemas.openxmlformats.org/officeDocument/2006/relationships/hyperlink" Target="http://blog.puding.kr/124" TargetMode="External"/><Relationship Id="rId5" Type="http://schemas.openxmlformats.org/officeDocument/2006/relationships/hyperlink" Target="http://carrotclub.tistory.com/entry/NGUI-HP-Bar-%EB%A7%8C%EB%93%A4%EA%B8%B0" TargetMode="External"/><Relationship Id="rId6" Type="http://schemas.openxmlformats.org/officeDocument/2006/relationships/hyperlink" Target="http://mrw0119.tistory.com/34" TargetMode="External"/><Relationship Id="rId7" Type="http://schemas.openxmlformats.org/officeDocument/2006/relationships/hyperlink" Target="http://answers.unity3d.com/questions/796203/46-how-do-i-change-the-value-of-a-slider-javascrip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unity3d.com/ScriptReference/Quaternion-eulerAng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jungin641/2016_RunningGame/tree/master/Assets/Script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48050" y="2362200"/>
            <a:ext cx="3009900" cy="0"/>
          </a:xfrm>
          <a:prstGeom prst="line">
            <a:avLst/>
          </a:prstGeom>
          <a:ln>
            <a:solidFill>
              <a:srgbClr val="373A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0556" y="2415401"/>
            <a:ext cx="2864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 로 젝 트</a:t>
            </a:r>
            <a:endParaRPr lang="en-US" altLang="ko-KR" sz="4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보고서</a:t>
            </a:r>
            <a:endParaRPr lang="ko-KR" altLang="en-US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3790043"/>
            <a:ext cx="3009900" cy="498621"/>
          </a:xfrm>
          <a:prstGeom prst="rect">
            <a:avLst/>
          </a:prstGeom>
          <a:solidFill>
            <a:srgbClr val="37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2357" y="3779744"/>
            <a:ext cx="194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20141311</a:t>
            </a:r>
            <a:r>
              <a:rPr lang="ko-KR" altLang="en-US" sz="14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유정인</a:t>
            </a:r>
          </a:p>
          <a:p>
            <a:pPr algn="ctr"/>
            <a:r>
              <a:rPr lang="en-US" altLang="ko-KR" sz="14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20141134</a:t>
            </a:r>
            <a:r>
              <a:rPr lang="ko-KR" altLang="en-US" sz="14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조유현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5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제작 과정 보고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05" y="1094474"/>
            <a:ext cx="90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직접 해결한 사항들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025" y="1823944"/>
            <a:ext cx="4770371" cy="3785652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000" dirty="0" err="1" smtClean="0"/>
              <a:t>TitleScene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GameScene</a:t>
            </a:r>
            <a:r>
              <a:rPr lang="ko-KR" altLang="en-US" sz="2000" dirty="0" smtClean="0"/>
              <a:t>으로 넘기기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장애물과 아이템 캐릭터 위치에 맞춰서 생성하기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장애물과 아이템 캐릭터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종료지점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</a:t>
            </a:r>
            <a:r>
              <a:rPr lang="ko-KR" altLang="en-US" sz="2000" dirty="0" smtClean="0"/>
              <a:t> 부딪히면 이벤트 발생하기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점수 띄우기</a:t>
            </a:r>
            <a:endParaRPr lang="ko-KR" alt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NGUI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Slider </a:t>
            </a:r>
            <a:r>
              <a:rPr lang="ko-KR" altLang="en-US" sz="2000" dirty="0" smtClean="0"/>
              <a:t>생성하기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NGUI</a:t>
            </a:r>
            <a:r>
              <a:rPr lang="ko-KR" altLang="en-US" sz="2000" dirty="0" smtClean="0"/>
              <a:t>용 </a:t>
            </a:r>
            <a:r>
              <a:rPr lang="en-US" altLang="ko-KR" sz="2000" dirty="0" smtClean="0"/>
              <a:t>Atlas</a:t>
            </a:r>
            <a:r>
              <a:rPr lang="ko-KR" altLang="en-US" sz="2000" dirty="0" smtClean="0"/>
              <a:t> 만들기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캐릭터 제어 </a:t>
            </a:r>
            <a:r>
              <a:rPr lang="en-US" altLang="ko-KR" sz="2000" dirty="0" smtClean="0"/>
              <a:t>State, Condition </a:t>
            </a:r>
            <a:r>
              <a:rPr lang="ko-KR" altLang="en-US" sz="2000" dirty="0" smtClean="0"/>
              <a:t>추가해서 제어하기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 smtClean="0"/>
              <a:t>배경음악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효과음 넣기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000" dirty="0" smtClean="0"/>
              <a:t>Skybox </a:t>
            </a:r>
            <a:r>
              <a:rPr lang="ko-KR" altLang="en-US" sz="2000" dirty="0" smtClean="0"/>
              <a:t>적용하기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8396" y="1094473"/>
            <a:ext cx="41799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외부에서 가져온 것들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0275" y="1823944"/>
            <a:ext cx="4499825" cy="3693319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캐릭터 </a:t>
            </a:r>
            <a:r>
              <a:rPr lang="en-US" altLang="ko-KR" dirty="0" smtClean="0"/>
              <a:t>Asset</a:t>
            </a:r>
          </a:p>
          <a:p>
            <a:r>
              <a:rPr lang="en-US" u="sng" dirty="0">
                <a:hlinkClick r:id="rId2"/>
              </a:rPr>
              <a:t>https://www.assetstore.unity3d.com/en/#!/</a:t>
            </a:r>
            <a:r>
              <a:rPr lang="en-US" u="sng" dirty="0" smtClean="0">
                <a:hlinkClick r:id="rId2"/>
              </a:rPr>
              <a:t>content/19641</a:t>
            </a:r>
            <a:endParaRPr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NGUI</a:t>
            </a:r>
          </a:p>
          <a:p>
            <a:r>
              <a:rPr lang="en-US" u="sng" dirty="0">
                <a:hlinkClick r:id="rId3"/>
              </a:rPr>
              <a:t>http://appmaid.tistory.com/3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Slider</a:t>
            </a:r>
            <a:r>
              <a:rPr lang="ko-KR" altLang="en-US" dirty="0" smtClean="0"/>
              <a:t>에 사용한 </a:t>
            </a:r>
            <a:r>
              <a:rPr lang="en-US" altLang="ko-KR" dirty="0" smtClean="0"/>
              <a:t>UI 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파일</a:t>
            </a: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://www.assetstore.unity3d.com/en/#!/</a:t>
            </a:r>
            <a:r>
              <a:rPr lang="en-US" altLang="ko-KR" dirty="0" smtClean="0">
                <a:hlinkClick r:id="rId4"/>
              </a:rPr>
              <a:t>content/18228</a:t>
            </a:r>
            <a:endParaRPr lang="ko-KR" altLang="en-US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배경음악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연어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고양이 모델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Map asset</a:t>
            </a:r>
          </a:p>
          <a:p>
            <a:r>
              <a:rPr lang="en-US" altLang="ko-KR" dirty="0">
                <a:hlinkClick r:id="rId5"/>
              </a:rPr>
              <a:t>https://www.assetstore.unity3d.com/en/#!/</a:t>
            </a:r>
            <a:r>
              <a:rPr lang="en-US" altLang="ko-KR" dirty="0" smtClean="0">
                <a:hlinkClick r:id="rId5"/>
              </a:rPr>
              <a:t>content/46974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34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함초롬돋움" charset="0"/>
                <a:ea typeface="함초롬돋움" charset="0"/>
              </a:rPr>
              <a:t>외부 소스 코드</a:t>
            </a:r>
            <a:r>
              <a:rPr lang="en-US" altLang="ko-KR" dirty="0">
                <a:latin typeface="함초롬돋움" charset="0"/>
                <a:ea typeface="함초롬돋움" charset="0"/>
              </a:rPr>
              <a:t>/</a:t>
            </a:r>
            <a:r>
              <a:rPr lang="ko-KR" altLang="en-US" dirty="0">
                <a:latin typeface="함초롬돋움" charset="0"/>
                <a:ea typeface="함초롬돋움" charset="0"/>
              </a:rPr>
              <a:t>참고한 내용 정리</a:t>
            </a:r>
            <a:endParaRPr lang="en-US" altLang="ko-KR" dirty="0">
              <a:latin typeface="함초롬돋움" charset="0"/>
              <a:ea typeface="함초롬돋움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905" y="1094474"/>
            <a:ext cx="90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함초롬돋움" charset="0"/>
                <a:ea typeface="함초롬돋움" charset="0"/>
                <a:cs typeface="Arial" panose="020B0604020202020204" pitchFamily="34" charset="0"/>
              </a:rPr>
              <a:t>외부 소스 코드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04" y="1647555"/>
            <a:ext cx="9270196" cy="646331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err="1" smtClean="0"/>
              <a:t>Character_Animations.js</a:t>
            </a:r>
            <a:endParaRPr lang="en-US" altLang="ko-KR" dirty="0" smtClean="0"/>
          </a:p>
          <a:p>
            <a:r>
              <a:rPr lang="en-US" altLang="ko-KR" dirty="0" smtClean="0"/>
              <a:t>Asset Store</a:t>
            </a:r>
            <a:r>
              <a:rPr lang="ko-KR" altLang="en-US" dirty="0" smtClean="0"/>
              <a:t>에서 받은 캐릭터 </a:t>
            </a:r>
            <a:r>
              <a:rPr lang="en-US" altLang="ko-KR" dirty="0" smtClean="0"/>
              <a:t>Asset</a:t>
            </a:r>
            <a:r>
              <a:rPr lang="ko-KR" altLang="en-US" dirty="0" smtClean="0"/>
              <a:t>에 들어있던 코드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저희 프로젝트에 맞춰 수정하였습니다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4147" y="2405565"/>
            <a:ext cx="417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참고한 내용 정리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904" y="2940217"/>
            <a:ext cx="9270196" cy="3693319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프리팹 회전해서 생성하기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>
                <a:hlinkClick r:id="rId2"/>
              </a:rPr>
              <a:t>https://docs.unity3d.com/ScriptReference/Quaternion-eulerAngles.html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www.devkorea.co.kr/reference/Documentation/ScriptReference/Quaternion-eulerAngles.html</a:t>
            </a:r>
            <a:endParaRPr lang="ko-KR" altLang="en-US" u="sng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blog.puding.kr/124</a:t>
            </a:r>
            <a:endParaRPr lang="ko-KR" alt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NGUI </a:t>
            </a:r>
            <a:r>
              <a:rPr lang="ko-KR" altLang="en-US" dirty="0" smtClean="0"/>
              <a:t>사용법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>
                <a:hlinkClick r:id="rId5"/>
              </a:rPr>
              <a:t>http://carrotclub.tistory.com/entry/NGUI-HP-Bar-%EB%A7%8C%EB%93%A4%EA%B8%B0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u="sng" dirty="0">
                <a:hlinkClick r:id="rId6"/>
              </a:rPr>
              <a:t>http://mrw0119.tistory.com/34</a:t>
            </a:r>
            <a:endParaRPr lang="ko-KR" alt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Slider JavaScript</a:t>
            </a:r>
            <a:r>
              <a:rPr lang="ko-KR" altLang="en-US" dirty="0" smtClean="0"/>
              <a:t>와 연동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u="sng" dirty="0">
                <a:hlinkClick r:id="rId7"/>
              </a:rPr>
              <a:t>http://</a:t>
            </a:r>
            <a:r>
              <a:rPr lang="en-US" u="sng" dirty="0" smtClean="0">
                <a:hlinkClick r:id="rId7"/>
              </a:rPr>
              <a:t>answers.unity3d.com/questions/796203/46-how-do-i-change-the-value-of-a-slider-javascrip.html</a:t>
            </a:r>
            <a:endParaRPr lang="ko-KR" alt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수많은 </a:t>
            </a:r>
            <a:r>
              <a:rPr lang="en-US" altLang="ko-KR" dirty="0" err="1" smtClean="0"/>
              <a:t>StackOverFlow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질문글들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수많은 </a:t>
            </a:r>
            <a:r>
              <a:rPr lang="en-US" altLang="ko-KR" dirty="0"/>
              <a:t>http://answers.unity3d.com/questions/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05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43595" y="2275156"/>
            <a:ext cx="6488272" cy="385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개요 설명 </a:t>
            </a:r>
            <a:r>
              <a:rPr lang="en-US" altLang="ko-KR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–</a:t>
            </a:r>
            <a:r>
              <a:rPr lang="ko-KR" altLang="en-US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스토리라인</a:t>
            </a:r>
          </a:p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FontTx/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제출 작품 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설명 </a:t>
            </a:r>
            <a:r>
              <a:rPr lang="en-US" altLang="ko-KR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-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게임구성</a:t>
            </a:r>
            <a:r>
              <a:rPr lang="en-US" altLang="ko-KR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조작법</a:t>
            </a:r>
          </a:p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FontTx/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제출 작품 설명 </a:t>
            </a:r>
            <a:r>
              <a:rPr lang="en-US" altLang="ko-KR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–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결과물 화면 캡쳐</a:t>
            </a:r>
          </a:p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FontTx/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제작 과정 보고</a:t>
            </a:r>
          </a:p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FontTx/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외부 소스 코드 </a:t>
            </a:r>
            <a:r>
              <a:rPr lang="en-US" altLang="ko-KR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2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39E7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참고한 내용 정리</a:t>
            </a:r>
          </a:p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FontTx/>
              <a:buAutoNum type="arabicPeriod"/>
              <a:tabLst>
                <a:tab pos="71438" algn="l"/>
                <a:tab pos="114300" algn="l"/>
              </a:tabLst>
            </a:pPr>
            <a:endParaRPr lang="ko-KR" altLang="en-US" sz="2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39E7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 latinLnBrk="0">
              <a:lnSpc>
                <a:spcPct val="130000"/>
              </a:lnSpc>
              <a:spcBef>
                <a:spcPts val="200"/>
              </a:spcBef>
              <a:buAutoNum type="arabicPeriod"/>
              <a:tabLst>
                <a:tab pos="71438" algn="l"/>
                <a:tab pos="114300" algn="l"/>
              </a:tabLst>
            </a:pPr>
            <a:endParaRPr lang="ko-KR" altLang="en-US" sz="2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39E72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499" y="853301"/>
            <a:ext cx="2319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4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4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7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개요 설명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897467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스토리라인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933950" y="2162093"/>
            <a:ext cx="44386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1pPr>
            <a:lvl2pPr marL="742950" indent="-285750"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2pPr>
            <a:lvl3pPr marL="1143000" indent="-228600"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3pPr>
            <a:lvl4pPr marL="1600200" indent="-228600"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4pPr>
            <a:lvl5pPr marL="2057400" indent="-228600"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aseline="-25000">
                <a:solidFill>
                  <a:schemeClr val="tx2"/>
                </a:solidFill>
                <a:latin typeface="Tahoma" charset="0"/>
                <a:ea typeface="굴림" charset="0"/>
              </a:defRPr>
            </a:lvl9pPr>
          </a:lstStyle>
          <a:p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독일의 맥주 제조 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1</a:t>
            </a:r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인자 우르켈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!</a:t>
            </a:r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</a:t>
            </a:r>
          </a:p>
          <a:p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아무도 그의 레시피의 비밀을 알지 못했으나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..</a:t>
            </a:r>
            <a:endParaRPr lang="ko-KR" altLang="en-US" baseline="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endParaRPr lang="ko-KR" altLang="en-US" baseline="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그의 맥주 제조법을 훔쳐간 이가 등장했다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!</a:t>
            </a:r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 </a:t>
            </a:r>
          </a:p>
          <a:p>
            <a:endParaRPr lang="ko-KR" altLang="en-US" baseline="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한 섬마을의 성에 숨은 범인을 찾으러 가는 길을 떠난 우르켈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!</a:t>
            </a:r>
            <a:endParaRPr lang="ko-KR" altLang="en-US" baseline="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endParaRPr lang="ko-KR" altLang="en-US" baseline="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평소 그의 맥주를 훔쳐먹던 고양이들을 피해 범인을 찾으러 가는 길은 더 험난해지지만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,</a:t>
            </a:r>
            <a:endParaRPr lang="ko-KR" altLang="en-US" baseline="0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r>
              <a:rPr lang="ko-KR" altLang="en-US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그의 에너지를 보충해줄 연어를 먹고 힘을 내 더 뛸 수 있다</a:t>
            </a:r>
            <a:r>
              <a:rPr lang="en-US" altLang="ko-KR" baseline="0" dirty="0">
                <a:solidFill>
                  <a:schemeClr val="bg1"/>
                </a:solidFill>
                <a:latin typeface="Apple SD Gothic Neo Medium" charset="-127"/>
                <a:ea typeface="Apple SD Gothic Neo Medium" charset="-127"/>
                <a:cs typeface="Apple SD Gothic Neo Medium" charset="-127"/>
              </a:rPr>
              <a:t>.</a:t>
            </a:r>
            <a:endParaRPr lang="en-US" altLang="en-US" dirty="0">
              <a:solidFill>
                <a:schemeClr val="bg1"/>
              </a:solidFill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endParaRPr lang="en-US" altLang="en-US" dirty="0"/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389566"/>
            <a:ext cx="3674533" cy="514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작품 설명 </a:t>
            </a:r>
            <a:r>
              <a:rPr lang="en-US" altLang="ko-KR" dirty="0"/>
              <a:t>- </a:t>
            </a:r>
            <a:r>
              <a:rPr lang="ko-KR" altLang="en-US" dirty="0"/>
              <a:t>게임구성</a:t>
            </a:r>
            <a:r>
              <a:rPr lang="en-US" altLang="ko-KR" dirty="0"/>
              <a:t>, </a:t>
            </a:r>
            <a:r>
              <a:rPr lang="ko-KR" altLang="en-US" dirty="0"/>
              <a:t>조작법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533" y="3996267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막 러닝게임인거랑</a:t>
            </a:r>
          </a:p>
          <a:p>
            <a:endParaRPr lang="ko-KR" altLang="en-US" dirty="0"/>
          </a:p>
          <a:p>
            <a:r>
              <a:rPr lang="ko-KR" altLang="en-US" dirty="0" smtClean="0"/>
              <a:t>성 있고 연어 있고 고양이 있고 </a:t>
            </a:r>
          </a:p>
          <a:p>
            <a:r>
              <a:rPr lang="ko-KR" altLang="en-US" dirty="0" smtClean="0"/>
              <a:t>떨어지면 죽구 막 이런ㄴ거 써주세여</a:t>
            </a:r>
            <a:r>
              <a:rPr lang="en-US" altLang="ko-KR" dirty="0" smtClean="0"/>
              <a:t>~~</a:t>
            </a:r>
            <a:endParaRPr lang="en-US" dirty="0"/>
          </a:p>
        </p:txBody>
      </p:sp>
      <p:sp>
        <p:nvSpPr>
          <p:cNvPr id="31" name="타원 12"/>
          <p:cNvSpPr/>
          <p:nvPr/>
        </p:nvSpPr>
        <p:spPr>
          <a:xfrm>
            <a:off x="2273301" y="1170803"/>
            <a:ext cx="1443810" cy="1098264"/>
          </a:xfrm>
          <a:prstGeom prst="ellipse">
            <a:avLst/>
          </a:prstGeom>
          <a:solidFill>
            <a:srgbClr val="DD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타이틀화면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13"/>
          <p:cNvSpPr/>
          <p:nvPr/>
        </p:nvSpPr>
        <p:spPr>
          <a:xfrm>
            <a:off x="4089279" y="1170803"/>
            <a:ext cx="1443810" cy="1098264"/>
          </a:xfrm>
          <a:prstGeom prst="ellipse">
            <a:avLst/>
          </a:prstGeom>
          <a:solidFill>
            <a:srgbClr val="DD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Scene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이등변 삼각형 2"/>
          <p:cNvSpPr/>
          <p:nvPr/>
        </p:nvSpPr>
        <p:spPr>
          <a:xfrm rot="5400000">
            <a:off x="3843277" y="1606120"/>
            <a:ext cx="119836" cy="135810"/>
          </a:xfrm>
          <a:prstGeom prst="triangle">
            <a:avLst/>
          </a:prstGeom>
          <a:solidFill>
            <a:srgbClr val="37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Elbow Connector 7"/>
          <p:cNvCxnSpPr>
            <a:stCxn id="37" idx="4"/>
            <a:endCxn id="31" idx="4"/>
          </p:cNvCxnSpPr>
          <p:nvPr/>
        </p:nvCxnSpPr>
        <p:spPr>
          <a:xfrm rot="5400000">
            <a:off x="3903195" y="1361078"/>
            <a:ext cx="12700" cy="1815978"/>
          </a:xfrm>
          <a:prstGeom prst="bentConnector3">
            <a:avLst>
              <a:gd name="adj1" fmla="val 3252638"/>
            </a:avLst>
          </a:prstGeom>
          <a:ln w="25400">
            <a:solidFill>
              <a:srgbClr val="F0F3F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작품 설명 </a:t>
            </a:r>
            <a:r>
              <a:rPr lang="en-US" altLang="ko-KR" dirty="0"/>
              <a:t>– </a:t>
            </a:r>
            <a:r>
              <a:rPr lang="ko-KR" altLang="en-US" dirty="0"/>
              <a:t>결과물 화면 캡쳐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533" y="203200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상황별 캡쳐 한것들 너허주세요</a:t>
            </a:r>
            <a:r>
              <a:rPr lang="en-US" altLang="ko-KR" dirty="0" smtClean="0"/>
              <a:t>~~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제작 과정 보고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클래스 정리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226168"/>
            <a:ext cx="9906000" cy="42511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800" y="5928754"/>
            <a:ext cx="980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스크립트 소스 코드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github.com/jungin641/2016_RunningGame/tree/master/Assets/Scripts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제작 과정 보고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05" y="1094474"/>
            <a:ext cx="90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Character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Animator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Controller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05" y="1859783"/>
            <a:ext cx="8680360" cy="2585323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Unity Asset Store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캐릭터를 다운받아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썼는데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Asset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파일 안에 굉장히 다양한 애니메이션들이 있었는데도 불구하고 수업시간에 했던 방식으로 애니메이션에 접근을 하니 작동하지 않았습니다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파일 안을 자세히 살펴보니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Character Animation 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실습 때 사용한 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Generic man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과 달리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 Animator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Controller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을 사용하여 캐릭터를 컨트롤 하는 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asset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이었습니다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캐릭터가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넘어지는것을 보여주어야 하는데 기본으로 세팅된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State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Idle, Running, Jump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뿐이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이것저것 만져보다보니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State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추가하고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뛰는 중간에 넘어져야 하므로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Running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State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와 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State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Transition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으로 연결하고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Inspector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Condition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추가해 코드레벨에서 사용하는 것 까지 할 수 있게되어 프로젝트에 활용하였습니다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905" y="4539502"/>
            <a:ext cx="90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Character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해결하지 못한 문제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905" y="5124277"/>
            <a:ext cx="8680360" cy="1477328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캐릭터가 장애물과 부딪히면 색이 점멸하는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수업시간에 실습한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효과를 주고싶어서 시도하였으나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Generic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Man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과 렌더링 방식에 차이가 있는건지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텍스쳐 적용 방식이 다른건지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Character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 색상이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renderer.material.color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조절되지가 않았습니다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그래서 캐릭터의 모든 계층에 적용도 해보고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텍스쳐 적용을 뺀 후 적용해보는 등 갖가지 방법을 써 보았지만 해결하지 못했습니다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4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제작 과정 보고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05" y="1094474"/>
            <a:ext cx="90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NGUI –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Slider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값 연결하기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905" y="1859783"/>
            <a:ext cx="8680360" cy="230832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캐릭터가 장애물이나 아이템과 부딛혀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OnTriggerEnter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호출하면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PlayerStatus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 메세지를 전송해서 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life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변수가 줄도록 설정해놓았습니다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단순하게 </a:t>
            </a:r>
            <a:r>
              <a:rPr lang="en-US" altLang="ko-KR" dirty="0" err="1">
                <a:latin typeface="Apple SD Gothic Neo" charset="-127"/>
                <a:ea typeface="Apple SD Gothic Neo" charset="-127"/>
                <a:cs typeface="Apple SD Gothic Neo" charset="-127"/>
              </a:rPr>
              <a:t>OnGUI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숫자로만 표현하면 잘 표현이 되었는데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NGUI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중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Slider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사용하여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HealthBar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구현하려 하다 보니 코드내의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life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값과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slider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value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가져오는데에 어려움이 있었습니다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NGUI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내의 코드를 보니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C#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사용하여 구현되어 있었기 때문에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C#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 변수를 어떻게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JavaScript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사용할 수 있을지 많은 고민을 하고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찾아봤습니다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하지만 결국 하다보니 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@script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RequireComponent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UISlider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UISlider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값들을 가져오고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var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slider :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UISlider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;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변수선언을 하고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err="1">
                <a:latin typeface="Apple SD Gothic Neo" charset="-127"/>
                <a:ea typeface="Apple SD Gothic Neo" charset="-127"/>
                <a:cs typeface="Apple SD Gothic Neo" charset="-127"/>
              </a:rPr>
              <a:t>slider.value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 = life*0.01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;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접근해서 사용하면 됐던 문제였습니다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905" y="4421496"/>
            <a:ext cx="902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해결하지 못한 문제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-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Scene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간 변수 주고받기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905" y="4883161"/>
            <a:ext cx="8680360" cy="1200329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GameScene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획득한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Sc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ore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결과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Scene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보여주고 싶었는데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어떤 이유에선지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@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RequireComponent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값에 접근해도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Score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값을 가져오지 못했습니다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그래서 결국 한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Scene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안에서 </a:t>
            </a:r>
            <a:r>
              <a:rPr lang="en-US" altLang="ko-KR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GameOver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알리고 점수를 보여주는 것으로 방식을 대체했습니다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1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제작 과정 보고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05" y="1094474"/>
            <a:ext cx="90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Generator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003" y="1859783"/>
            <a:ext cx="8680360" cy="3970318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Character Animation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수업시간에 배운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Generator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코드를 참고하여 장애물과 득점아이템을 만들어내려 했으나 러닝게임이다 보니 게임의 맵이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자로 길게 늘어진 형태여서 맵이 아닌 구역에도 오브젝트들이 만들어지는 문제와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 캐릭터가 아직 가지 않은 길에도 마구잡이로 생기는 문제가 발생했습니다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그래서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x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 범위는 러닝하는 맵 범위 이내에서 랜덤으로 발생시켜 맵이 아닌 구역에도 오브젝트들이 만들어지는 문제 해결하였고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z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값은 실시간으로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Character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이 위치한 좌표를 받아 조금 더 앞으로 위치하도록 설정해서 문제를 해결했습니다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endParaRPr lang="ko-KR" altLang="en-US" dirty="0"/>
          </a:p>
          <a:p>
            <a:endParaRPr lang="ko-KR" altLang="en-US" dirty="0" smtClean="0"/>
          </a:p>
          <a:p>
            <a:endParaRPr lang="ko-KR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3" y="3180048"/>
            <a:ext cx="718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2860</TotalTime>
  <Words>704</Words>
  <Application>Microsoft Macintosh PowerPoint</Application>
  <PresentationFormat>A4 Paper (210x297 mm)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굴림</vt:lpstr>
      <vt:lpstr>나눔바른고딕</vt:lpstr>
      <vt:lpstr>맑은 고딕</vt:lpstr>
      <vt:lpstr>함초롬돋움</vt:lpstr>
      <vt:lpstr>Apple SD Gothic Neo</vt:lpstr>
      <vt:lpstr>Apple SD Gothic Neo Medium</vt:lpstr>
      <vt:lpstr>Calibri</vt:lpstr>
      <vt:lpstr>Calibri Light</vt:lpstr>
      <vt:lpstr>Tahoma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Jungin</cp:lastModifiedBy>
  <cp:revision>154</cp:revision>
  <dcterms:created xsi:type="dcterms:W3CDTF">2015-10-20T06:23:38Z</dcterms:created>
  <dcterms:modified xsi:type="dcterms:W3CDTF">2016-06-24T07:13:52Z</dcterms:modified>
</cp:coreProperties>
</file>