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6350000" cy="635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2" userDrawn="1">
          <p15:clr>
            <a:srgbClr val="A4A3A4"/>
          </p15:clr>
        </p15:guide>
        <p15:guide id="2" pos="2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62"/>
  </p:normalViewPr>
  <p:slideViewPr>
    <p:cSldViewPr snapToGrid="0" snapToObjects="1" showGuides="1">
      <p:cViewPr varScale="1">
        <p:scale>
          <a:sx n="126" d="100"/>
          <a:sy n="126" d="100"/>
        </p:scale>
        <p:origin x="1584" y="192"/>
      </p:cViewPr>
      <p:guideLst>
        <p:guide orient="horz" pos="2002"/>
        <p:guide pos="20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1039225"/>
            <a:ext cx="5397500" cy="2210741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750" y="3335220"/>
            <a:ext cx="4762500" cy="1533113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81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2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44219" y="338079"/>
            <a:ext cx="1369219" cy="538133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38079"/>
            <a:ext cx="4028281" cy="538133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9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64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56" y="1583092"/>
            <a:ext cx="5476875" cy="2641423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256" y="4249504"/>
            <a:ext cx="5476875" cy="1389062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/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5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690393"/>
            <a:ext cx="2698750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4688" y="1690393"/>
            <a:ext cx="2698750" cy="40290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68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338080"/>
            <a:ext cx="5476875" cy="12273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390" y="1556633"/>
            <a:ext cx="2686347" cy="76288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390" y="2319514"/>
            <a:ext cx="2686347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4688" y="1556633"/>
            <a:ext cx="2699577" cy="76288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14688" y="2319514"/>
            <a:ext cx="2699577" cy="34116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30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64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61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423333"/>
            <a:ext cx="2048040" cy="1481667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577" y="914284"/>
            <a:ext cx="3214688" cy="4512616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90" y="1905000"/>
            <a:ext cx="2048040" cy="3529248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058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90" y="423333"/>
            <a:ext cx="2048040" cy="1481667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99577" y="914284"/>
            <a:ext cx="3214688" cy="4512616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390" y="1905000"/>
            <a:ext cx="2048040" cy="3529248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9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6563" y="338080"/>
            <a:ext cx="5476875" cy="12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563" y="1690393"/>
            <a:ext cx="5476875" cy="402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6563" y="5885511"/>
            <a:ext cx="1428750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05E-8EE2-4841-B3CA-6F85F9F7CA1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438" y="5885511"/>
            <a:ext cx="2143125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84688" y="5885511"/>
            <a:ext cx="1428750" cy="33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EB29-BD6B-2049-B6CE-E91789029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8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4959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A988505-5333-7144-B95F-92B2A533A799}"/>
              </a:ext>
            </a:extLst>
          </p:cNvPr>
          <p:cNvGrpSpPr/>
          <p:nvPr/>
        </p:nvGrpSpPr>
        <p:grpSpPr>
          <a:xfrm>
            <a:off x="973455" y="1290320"/>
            <a:ext cx="4409440" cy="3769360"/>
            <a:chOff x="973455" y="1290320"/>
            <a:chExt cx="4409440" cy="376936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EEFD1FA-B0EC-BA46-BD22-F56A8834F10D}"/>
                </a:ext>
              </a:extLst>
            </p:cNvPr>
            <p:cNvSpPr/>
            <p:nvPr/>
          </p:nvSpPr>
          <p:spPr>
            <a:xfrm>
              <a:off x="1293495" y="1290320"/>
              <a:ext cx="3769360" cy="3769360"/>
            </a:xfrm>
            <a:prstGeom prst="ellipse">
              <a:avLst/>
            </a:prstGeom>
            <a:noFill/>
            <a:ln w="152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0AA8-630D-3B47-9C38-C1EAEC78E1F0}"/>
                </a:ext>
              </a:extLst>
            </p:cNvPr>
            <p:cNvSpPr txBox="1"/>
            <p:nvPr/>
          </p:nvSpPr>
          <p:spPr>
            <a:xfrm rot="20590322">
              <a:off x="973455" y="2176323"/>
              <a:ext cx="44094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800" dirty="0">
                  <a:solidFill>
                    <a:srgbClr val="92D050"/>
                  </a:solidFill>
                  <a:latin typeface="BM DoHyeon" panose="020B0600000101010101" pitchFamily="34" charset="-127"/>
                  <a:ea typeface="BM DoHyeon" panose="020B0600000101010101" pitchFamily="34" charset="-127"/>
                </a:rPr>
                <a:t>출석</a:t>
              </a:r>
              <a:endParaRPr kumimoji="1" lang="ko-Kore-KR" altLang="en-US" sz="13800" dirty="0">
                <a:solidFill>
                  <a:srgbClr val="92D050"/>
                </a:solidFill>
                <a:latin typeface="BM DoHyeon" panose="020B0600000101010101" pitchFamily="34" charset="-127"/>
                <a:ea typeface="BM DoHyeon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4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EEFD1FA-B0EC-BA46-BD22-F56A8834F10D}"/>
              </a:ext>
            </a:extLst>
          </p:cNvPr>
          <p:cNvSpPr/>
          <p:nvPr/>
        </p:nvSpPr>
        <p:spPr>
          <a:xfrm>
            <a:off x="1293495" y="1290320"/>
            <a:ext cx="3769360" cy="3769360"/>
          </a:xfrm>
          <a:prstGeom prst="ellipse">
            <a:avLst/>
          </a:prstGeom>
          <a:solidFill>
            <a:srgbClr val="92D050"/>
          </a:solidFill>
          <a:ln w="152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0AA8-630D-3B47-9C38-C1EAEC78E1F0}"/>
              </a:ext>
            </a:extLst>
          </p:cNvPr>
          <p:cNvSpPr txBox="1"/>
          <p:nvPr/>
        </p:nvSpPr>
        <p:spPr>
          <a:xfrm rot="20590322">
            <a:off x="973455" y="2176323"/>
            <a:ext cx="44094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3800" dirty="0">
                <a:solidFill>
                  <a:schemeClr val="bg1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출석</a:t>
            </a:r>
            <a:endParaRPr kumimoji="1" lang="ko-Kore-KR" altLang="en-US" sz="13800" dirty="0">
              <a:solidFill>
                <a:schemeClr val="bg1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81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6578BEB-B5FA-0442-9E37-9AB7C1DB96DD}"/>
              </a:ext>
            </a:extLst>
          </p:cNvPr>
          <p:cNvGrpSpPr/>
          <p:nvPr/>
        </p:nvGrpSpPr>
        <p:grpSpPr>
          <a:xfrm>
            <a:off x="973455" y="1290320"/>
            <a:ext cx="4409440" cy="3769360"/>
            <a:chOff x="973455" y="1290320"/>
            <a:chExt cx="4409440" cy="37693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0AA8-630D-3B47-9C38-C1EAEC78E1F0}"/>
                </a:ext>
              </a:extLst>
            </p:cNvPr>
            <p:cNvSpPr txBox="1"/>
            <p:nvPr/>
          </p:nvSpPr>
          <p:spPr>
            <a:xfrm rot="20590322">
              <a:off x="973455" y="2176323"/>
              <a:ext cx="44094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800" dirty="0">
                  <a:solidFill>
                    <a:srgbClr val="FFC000"/>
                  </a:solidFill>
                  <a:latin typeface="BM DoHyeon" panose="020B0600000101010101" pitchFamily="34" charset="-127"/>
                  <a:ea typeface="BM DoHyeon" panose="020B0600000101010101" pitchFamily="34" charset="-127"/>
                </a:rPr>
                <a:t>지각</a:t>
              </a:r>
              <a:endParaRPr kumimoji="1" lang="ko-Kore-KR" altLang="en-US" sz="13800" dirty="0">
                <a:solidFill>
                  <a:srgbClr val="FFC000"/>
                </a:solidFill>
                <a:latin typeface="BM DoHyeon" panose="020B0600000101010101" pitchFamily="34" charset="-127"/>
                <a:ea typeface="BM DoHyeon" panose="020B0600000101010101" pitchFamily="34" charset="-127"/>
              </a:endParaRPr>
            </a:p>
          </p:txBody>
        </p:sp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A332848-C726-6E4D-A47F-455C1822F8E0}"/>
                </a:ext>
              </a:extLst>
            </p:cNvPr>
            <p:cNvSpPr/>
            <p:nvPr/>
          </p:nvSpPr>
          <p:spPr>
            <a:xfrm>
              <a:off x="1290320" y="1290320"/>
              <a:ext cx="3769360" cy="3769360"/>
            </a:xfrm>
            <a:prstGeom prst="roundRect">
              <a:avLst/>
            </a:prstGeom>
            <a:noFill/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5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6578BEB-B5FA-0442-9E37-9AB7C1DB96DD}"/>
              </a:ext>
            </a:extLst>
          </p:cNvPr>
          <p:cNvGrpSpPr/>
          <p:nvPr/>
        </p:nvGrpSpPr>
        <p:grpSpPr>
          <a:xfrm>
            <a:off x="973455" y="1290320"/>
            <a:ext cx="4409440" cy="3769360"/>
            <a:chOff x="973455" y="1290320"/>
            <a:chExt cx="4409440" cy="376936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A332848-C726-6E4D-A47F-455C1822F8E0}"/>
                </a:ext>
              </a:extLst>
            </p:cNvPr>
            <p:cNvSpPr/>
            <p:nvPr/>
          </p:nvSpPr>
          <p:spPr>
            <a:xfrm>
              <a:off x="1290320" y="1290320"/>
              <a:ext cx="3769360" cy="3769360"/>
            </a:xfrm>
            <a:prstGeom prst="roundRect">
              <a:avLst/>
            </a:prstGeom>
            <a:solidFill>
              <a:srgbClr val="FFC000"/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0AA8-630D-3B47-9C38-C1EAEC78E1F0}"/>
                </a:ext>
              </a:extLst>
            </p:cNvPr>
            <p:cNvSpPr txBox="1"/>
            <p:nvPr/>
          </p:nvSpPr>
          <p:spPr>
            <a:xfrm rot="20590322">
              <a:off x="973455" y="2176323"/>
              <a:ext cx="44094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800" dirty="0">
                  <a:solidFill>
                    <a:schemeClr val="bg1"/>
                  </a:solidFill>
                  <a:latin typeface="BM DoHyeon" panose="020B0600000101010101" pitchFamily="34" charset="-127"/>
                  <a:ea typeface="BM DoHyeon" panose="020B0600000101010101" pitchFamily="34" charset="-127"/>
                </a:rPr>
                <a:t>지각</a:t>
              </a:r>
              <a:endParaRPr kumimoji="1" lang="ko-Kore-KR" altLang="en-US" sz="13800" dirty="0">
                <a:solidFill>
                  <a:schemeClr val="bg1"/>
                </a:solidFill>
                <a:latin typeface="BM DoHyeon" panose="020B0600000101010101" pitchFamily="34" charset="-127"/>
                <a:ea typeface="BM DoHyeon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42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0808ACA-55A1-604B-BE8B-0925529098AA}"/>
              </a:ext>
            </a:extLst>
          </p:cNvPr>
          <p:cNvGrpSpPr/>
          <p:nvPr/>
        </p:nvGrpSpPr>
        <p:grpSpPr>
          <a:xfrm>
            <a:off x="973455" y="1290320"/>
            <a:ext cx="4409440" cy="3769360"/>
            <a:chOff x="973455" y="1290320"/>
            <a:chExt cx="4409440" cy="37693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0AA8-630D-3B47-9C38-C1EAEC78E1F0}"/>
                </a:ext>
              </a:extLst>
            </p:cNvPr>
            <p:cNvSpPr txBox="1"/>
            <p:nvPr/>
          </p:nvSpPr>
          <p:spPr>
            <a:xfrm rot="20590322">
              <a:off x="973455" y="2176323"/>
              <a:ext cx="44094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800" dirty="0">
                  <a:solidFill>
                    <a:srgbClr val="FF0000"/>
                  </a:solidFill>
                  <a:latin typeface="BM DoHyeon" panose="020B0600000101010101" pitchFamily="34" charset="-127"/>
                  <a:ea typeface="BM DoHyeon" panose="020B0600000101010101" pitchFamily="34" charset="-127"/>
                </a:rPr>
                <a:t>결석</a:t>
              </a:r>
              <a:endParaRPr kumimoji="1" lang="ko-Kore-KR" altLang="en-US" sz="13800" dirty="0">
                <a:solidFill>
                  <a:srgbClr val="FF0000"/>
                </a:solidFill>
                <a:latin typeface="BM DoHyeon" panose="020B0600000101010101" pitchFamily="34" charset="-127"/>
                <a:ea typeface="BM DoHyeon" panose="020B0600000101010101" pitchFamily="34" charset="-127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8F1D091-FDF9-0C42-A72D-3C7967B51514}"/>
                </a:ext>
              </a:extLst>
            </p:cNvPr>
            <p:cNvSpPr/>
            <p:nvPr/>
          </p:nvSpPr>
          <p:spPr>
            <a:xfrm>
              <a:off x="1290320" y="1290320"/>
              <a:ext cx="3769360" cy="3769360"/>
            </a:xfrm>
            <a:prstGeom prst="roundRect">
              <a:avLst>
                <a:gd name="adj" fmla="val 0"/>
              </a:avLst>
            </a:prstGeom>
            <a:noFill/>
            <a:ln w="152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2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0808ACA-55A1-604B-BE8B-0925529098AA}"/>
              </a:ext>
            </a:extLst>
          </p:cNvPr>
          <p:cNvGrpSpPr/>
          <p:nvPr/>
        </p:nvGrpSpPr>
        <p:grpSpPr>
          <a:xfrm>
            <a:off x="973455" y="1290320"/>
            <a:ext cx="4409440" cy="3769360"/>
            <a:chOff x="973455" y="1290320"/>
            <a:chExt cx="4409440" cy="3769360"/>
          </a:xfrm>
        </p:grpSpPr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8F1D091-FDF9-0C42-A72D-3C7967B51514}"/>
                </a:ext>
              </a:extLst>
            </p:cNvPr>
            <p:cNvSpPr/>
            <p:nvPr/>
          </p:nvSpPr>
          <p:spPr>
            <a:xfrm>
              <a:off x="1290320" y="1290320"/>
              <a:ext cx="3769360" cy="376936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 w="152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0AA8-630D-3B47-9C38-C1EAEC78E1F0}"/>
                </a:ext>
              </a:extLst>
            </p:cNvPr>
            <p:cNvSpPr txBox="1"/>
            <p:nvPr/>
          </p:nvSpPr>
          <p:spPr>
            <a:xfrm rot="20590322">
              <a:off x="973455" y="2176323"/>
              <a:ext cx="44094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800" dirty="0">
                  <a:solidFill>
                    <a:schemeClr val="bg1"/>
                  </a:solidFill>
                  <a:latin typeface="BM DoHyeon" panose="020B0600000101010101" pitchFamily="34" charset="-127"/>
                  <a:ea typeface="BM DoHyeon" panose="020B0600000101010101" pitchFamily="34" charset="-127"/>
                </a:rPr>
                <a:t>결석</a:t>
              </a:r>
              <a:endParaRPr kumimoji="1" lang="ko-Kore-KR" altLang="en-US" sz="13800" dirty="0">
                <a:solidFill>
                  <a:schemeClr val="bg1"/>
                </a:solidFill>
                <a:latin typeface="BM DoHyeon" panose="020B0600000101010101" pitchFamily="34" charset="-127"/>
                <a:ea typeface="BM DoHyeon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573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6</Words>
  <Application>Microsoft Macintosh PowerPoint</Application>
  <PresentationFormat>사용자 지정</PresentationFormat>
  <Paragraphs>6</Paragraphs>
  <Slides>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BM DoHyeon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정인국</dc:creator>
  <cp:lastModifiedBy>정인국</cp:lastModifiedBy>
  <cp:revision>4</cp:revision>
  <dcterms:created xsi:type="dcterms:W3CDTF">2020-04-30T09:04:44Z</dcterms:created>
  <dcterms:modified xsi:type="dcterms:W3CDTF">2020-05-01T09:30:18Z</dcterms:modified>
</cp:coreProperties>
</file>