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or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43af81c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43af81c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43af8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43af8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45c55c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45c55c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43af81c7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43af81c7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43af81c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43af81c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43af81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43af81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43af81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43af81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443af81c7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443af81c7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443af81c7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443af81c7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1312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Opioid Overdose </a:t>
            </a:r>
            <a:r>
              <a:rPr lang="en" sz="3600"/>
              <a:t>Prediction: Different Predictors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47300"/>
            <a:ext cx="34707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Jungin Hong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Lanting (Polaris) Li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Ali Al-Hakeem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Amberly Briones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566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Findings and conclusion</a:t>
            </a:r>
            <a:endParaRPr sz="3000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to do through these two parts of our project is to test and find out if predictors in different areas can help to predict the </a:t>
            </a:r>
            <a:r>
              <a:rPr lang="en" u="sng"/>
              <a:t>overall level prediction for opioid overdose</a:t>
            </a:r>
            <a:r>
              <a:rPr lang="en"/>
              <a:t>. For here, we include only </a:t>
            </a:r>
            <a:r>
              <a:rPr b="1" lang="en" u="sng"/>
              <a:t>economic</a:t>
            </a:r>
            <a:r>
              <a:rPr lang="en"/>
              <a:t> cues and </a:t>
            </a:r>
            <a:r>
              <a:rPr b="1" lang="en" u="sng"/>
              <a:t>emotional</a:t>
            </a:r>
            <a:r>
              <a:rPr lang="en"/>
              <a:t> cues from social media. But for </a:t>
            </a:r>
            <a:r>
              <a:rPr lang="en" u="sng"/>
              <a:t>future study,</a:t>
            </a:r>
            <a:r>
              <a:rPr lang="en"/>
              <a:t> we can </a:t>
            </a:r>
            <a:r>
              <a:rPr lang="en" u="sng"/>
              <a:t>try other different features,</a:t>
            </a:r>
            <a:r>
              <a:rPr lang="en"/>
              <a:t> such as population, gross national happiness, or education level. We want to see if it is possible to </a:t>
            </a:r>
            <a:r>
              <a:rPr lang="en" u="sng"/>
              <a:t>build an accurate model </a:t>
            </a:r>
            <a:r>
              <a:rPr lang="en"/>
              <a:t>that considers about many different aspects in our society.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Aim to build an accurate model in the future that considers many different aspects in the society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r>
              <a:rPr lang="en"/>
              <a:t>Add </a:t>
            </a:r>
            <a:r>
              <a:rPr b="1" lang="en" u="sng"/>
              <a:t>normalization , add geography information</a:t>
            </a:r>
            <a:endParaRPr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45025"/>
            <a:ext cx="74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Quarterly opioid problems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economic factors in CA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7 economical features - independent variables, 						e.g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. House Price Index, Annual Income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possible targets (opioid overdose indexes): variables that we want to predict using economical features, 									e.g.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Hospitalization annualized quarterly rate, ED visits counts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Plot correlation between them to find out the strongest relation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9" y="0"/>
            <a:ext cx="79683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657975"/>
            <a:ext cx="7038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</a:t>
            </a:r>
            <a:r>
              <a:rPr lang="en" sz="2000"/>
              <a:t>Models using selected input &amp; output target</a:t>
            </a:r>
            <a:endParaRPr sz="2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Using </a:t>
            </a:r>
            <a:r>
              <a:rPr lang="en" sz="1800" u="sng"/>
              <a:t>single</a:t>
            </a:r>
            <a:r>
              <a:rPr lang="en" sz="1800"/>
              <a:t> independent variable to  Linear Regression: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Healthcare and Social Assistance Wages → ED visits: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0.882193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House Price Index → hospitalization: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0.715172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800" u="sng">
                <a:latin typeface="Arial"/>
                <a:ea typeface="Arial"/>
                <a:cs typeface="Arial"/>
                <a:sym typeface="Arial"/>
              </a:rPr>
              <a:t>all features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 Regression → hospitalization: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0.743464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Lasso Regression → hospitalization: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0.768203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10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 Economics &amp; opioid overdose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052550" y="894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economic factors contribute to opioid overdose and misuse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example: Healthcare and Social Assistance wages →  ED visits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Positive correlation between economic factor and opioid misuses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prediction models that can be used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model is readily available to be used by professionals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Real time data to predict future trends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Economy is constantly changing, will provide new data and trends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example,  if a recession happens there will be a loss of wages and employment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Public health officials can predict how many people will misuse opioids by using the model→ prevention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311650" y="506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twitter emotional cues to predict monthly death counts in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442138" y="2089850"/>
            <a:ext cx="1634400" cy="9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10,000 tweets from US in each month: .json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3713925" y="2089850"/>
            <a:ext cx="1634400" cy="9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 .txt file: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tweets content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5985738" y="2089850"/>
            <a:ext cx="1634400" cy="9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 dictionary: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frequency.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5985738" y="3493450"/>
            <a:ext cx="1634400" cy="9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 X 315 matrix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3713938" y="3493450"/>
            <a:ext cx="1634400" cy="9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empty entries: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 X 264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085563" y="2551775"/>
            <a:ext cx="6285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348338" y="2551775"/>
            <a:ext cx="6285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7633863" y="2640600"/>
            <a:ext cx="586200" cy="144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5361938" y="3964250"/>
            <a:ext cx="628500" cy="177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emotional word detection(tweets) and opioids death in U.S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311700" y="1457450"/>
            <a:ext cx="85206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PREPROCESSING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262 emotional words → array: top 50 words (sorted: absolute correlation)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10,000 tweet posts → matrix: word count and frequency</a:t>
            </a:r>
            <a:endParaRPr sz="1400"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513" y="1307838"/>
            <a:ext cx="200977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350" y="2918194"/>
            <a:ext cx="3676950" cy="16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choosing and R-squared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Using </a:t>
            </a:r>
            <a:r>
              <a:rPr lang="en" sz="1400" u="sng"/>
              <a:t>single </a:t>
            </a:r>
            <a:r>
              <a:rPr lang="en" sz="1400"/>
              <a:t>word to predict: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Linear Regression (“happy”) 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0.759197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Multiple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words to predict: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Random Forest: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0.738168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Lasso Regression: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0.359169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Logistic Regression: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-3.560888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Gaussian process Regression: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0.121400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Stochastic </a:t>
            </a:r>
            <a:r>
              <a:rPr lang="en" sz="1400"/>
              <a:t>Gradient</a:t>
            </a:r>
            <a:r>
              <a:rPr lang="en" sz="1400"/>
              <a:t> Descent: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-48.970228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Multi-layer perceptron regressor: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-156.288127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514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 Emotional Word Tweets &amp; Opioids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</a:t>
            </a:r>
            <a:r>
              <a:rPr lang="en" sz="1800"/>
              <a:t>research:  the relation between emotion and drug abuse 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Positive relation between emotion and drug 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Individual prediction model, no overall model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Overall model can help allocate medical and human resources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using emotion cues, we can predict the number of opioid overdose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Twitter data → social media becomes more prevalent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