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59" r:id="rId3"/>
    <p:sldId id="260" r:id="rId4"/>
    <p:sldId id="261" r:id="rId5"/>
    <p:sldId id="268" r:id="rId6"/>
    <p:sldId id="262" r:id="rId7"/>
    <p:sldId id="269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C6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F9DDC8-9AFC-4F68-A1CA-594694483F77}" v="439" dt="2022-07-21T04:31:31.4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80" autoAdjust="0"/>
  </p:normalViewPr>
  <p:slideViewPr>
    <p:cSldViewPr showGuides="1">
      <p:cViewPr varScale="1">
        <p:scale>
          <a:sx n="145" d="100"/>
          <a:sy n="145" d="100"/>
        </p:scale>
        <p:origin x="62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조 재석" userId="052b6d5641dfdefb" providerId="LiveId" clId="{00F9DDC8-9AFC-4F68-A1CA-594694483F77}"/>
    <pc:docChg chg="undo custSel addSld modSld sldOrd">
      <pc:chgData name="조 재석" userId="052b6d5641dfdefb" providerId="LiveId" clId="{00F9DDC8-9AFC-4F68-A1CA-594694483F77}" dt="2022-07-21T04:31:31.414" v="6735"/>
      <pc:docMkLst>
        <pc:docMk/>
      </pc:docMkLst>
      <pc:sldChg chg="modSp mod">
        <pc:chgData name="조 재석" userId="052b6d5641dfdefb" providerId="LiveId" clId="{00F9DDC8-9AFC-4F68-A1CA-594694483F77}" dt="2022-07-21T01:29:20.848" v="2330"/>
        <pc:sldMkLst>
          <pc:docMk/>
          <pc:sldMk cId="500742653" sldId="257"/>
        </pc:sldMkLst>
        <pc:spChg chg="mod">
          <ac:chgData name="조 재석" userId="052b6d5641dfdefb" providerId="LiveId" clId="{00F9DDC8-9AFC-4F68-A1CA-594694483F77}" dt="2022-07-21T01:29:20.848" v="2330"/>
          <ac:spMkLst>
            <pc:docMk/>
            <pc:sldMk cId="500742653" sldId="257"/>
            <ac:spMk id="5" creationId="{00B86710-2F8B-4498-A012-B340C6040E89}"/>
          </ac:spMkLst>
        </pc:spChg>
        <pc:spChg chg="mod">
          <ac:chgData name="조 재석" userId="052b6d5641dfdefb" providerId="LiveId" clId="{00F9DDC8-9AFC-4F68-A1CA-594694483F77}" dt="2022-07-21T01:03:40.729" v="731" actId="20577"/>
          <ac:spMkLst>
            <pc:docMk/>
            <pc:sldMk cId="500742653" sldId="257"/>
            <ac:spMk id="11" creationId="{3B902C88-82D1-40D3-AB4E-B4F65E7F487C}"/>
          </ac:spMkLst>
        </pc:spChg>
        <pc:spChg chg="mod">
          <ac:chgData name="조 재석" userId="052b6d5641dfdefb" providerId="LiveId" clId="{00F9DDC8-9AFC-4F68-A1CA-594694483F77}" dt="2022-07-21T01:27:18.919" v="2153"/>
          <ac:spMkLst>
            <pc:docMk/>
            <pc:sldMk cId="500742653" sldId="257"/>
            <ac:spMk id="13" creationId="{C3D27214-F6A4-4C3D-931A-A93B517DDD96}"/>
          </ac:spMkLst>
        </pc:spChg>
        <pc:picChg chg="mod">
          <ac:chgData name="조 재석" userId="052b6d5641dfdefb" providerId="LiveId" clId="{00F9DDC8-9AFC-4F68-A1CA-594694483F77}" dt="2022-07-21T01:27:18.981" v="2154" actId="1076"/>
          <ac:picMkLst>
            <pc:docMk/>
            <pc:sldMk cId="500742653" sldId="257"/>
            <ac:picMk id="2" creationId="{7359AE53-4DB3-40A2-9E86-80D47759BCA0}"/>
          </ac:picMkLst>
        </pc:picChg>
      </pc:sldChg>
      <pc:sldChg chg="addSp delSp modSp mod">
        <pc:chgData name="조 재석" userId="052b6d5641dfdefb" providerId="LiveId" clId="{00F9DDC8-9AFC-4F68-A1CA-594694483F77}" dt="2022-07-21T01:10:02.300" v="930" actId="20577"/>
        <pc:sldMkLst>
          <pc:docMk/>
          <pc:sldMk cId="629933692" sldId="259"/>
        </pc:sldMkLst>
        <pc:spChg chg="mod">
          <ac:chgData name="조 재석" userId="052b6d5641dfdefb" providerId="LiveId" clId="{00F9DDC8-9AFC-4F68-A1CA-594694483F77}" dt="2022-07-21T01:00:39.961" v="645" actId="1076"/>
          <ac:spMkLst>
            <pc:docMk/>
            <pc:sldMk cId="629933692" sldId="259"/>
            <ac:spMk id="2" creationId="{7F4D3CC8-03D2-D02C-6C22-201428F2D9BA}"/>
          </ac:spMkLst>
        </pc:spChg>
        <pc:spChg chg="mod">
          <ac:chgData name="조 재석" userId="052b6d5641dfdefb" providerId="LiveId" clId="{00F9DDC8-9AFC-4F68-A1CA-594694483F77}" dt="2022-07-21T00:59:15.312" v="491" actId="1076"/>
          <ac:spMkLst>
            <pc:docMk/>
            <pc:sldMk cId="629933692" sldId="259"/>
            <ac:spMk id="8" creationId="{2346DC5B-D2E6-4930-5277-6A7AEFEB0775}"/>
          </ac:spMkLst>
        </pc:spChg>
        <pc:spChg chg="mod">
          <ac:chgData name="조 재석" userId="052b6d5641dfdefb" providerId="LiveId" clId="{00F9DDC8-9AFC-4F68-A1CA-594694483F77}" dt="2022-07-21T00:47:19.168" v="53" actId="1076"/>
          <ac:spMkLst>
            <pc:docMk/>
            <pc:sldMk cId="629933692" sldId="259"/>
            <ac:spMk id="9" creationId="{6C3DB035-0959-5FA4-E2C3-A9EDE3FD1440}"/>
          </ac:spMkLst>
        </pc:spChg>
        <pc:spChg chg="mod">
          <ac:chgData name="조 재석" userId="052b6d5641dfdefb" providerId="LiveId" clId="{00F9DDC8-9AFC-4F68-A1CA-594694483F77}" dt="2022-07-21T00:47:19.168" v="53" actId="1076"/>
          <ac:spMkLst>
            <pc:docMk/>
            <pc:sldMk cId="629933692" sldId="259"/>
            <ac:spMk id="10" creationId="{8972D64B-2EF8-68D4-7479-0EC6BD93068A}"/>
          </ac:spMkLst>
        </pc:spChg>
        <pc:spChg chg="add del mod">
          <ac:chgData name="조 재석" userId="052b6d5641dfdefb" providerId="LiveId" clId="{00F9DDC8-9AFC-4F68-A1CA-594694483F77}" dt="2022-07-21T00:47:38.666" v="57"/>
          <ac:spMkLst>
            <pc:docMk/>
            <pc:sldMk cId="629933692" sldId="259"/>
            <ac:spMk id="17" creationId="{3EDCF2D5-227B-AA1F-3B63-DDD5C3CCB9BF}"/>
          </ac:spMkLst>
        </pc:spChg>
        <pc:spChg chg="mod">
          <ac:chgData name="조 재석" userId="052b6d5641dfdefb" providerId="LiveId" clId="{00F9DDC8-9AFC-4F68-A1CA-594694483F77}" dt="2022-07-21T01:00:39.961" v="645" actId="1076"/>
          <ac:spMkLst>
            <pc:docMk/>
            <pc:sldMk cId="629933692" sldId="259"/>
            <ac:spMk id="20" creationId="{81B74ED2-664E-EABF-6A76-0E48CA7E9F52}"/>
          </ac:spMkLst>
        </pc:spChg>
        <pc:spChg chg="mod">
          <ac:chgData name="조 재석" userId="052b6d5641dfdefb" providerId="LiveId" clId="{00F9DDC8-9AFC-4F68-A1CA-594694483F77}" dt="2022-07-21T00:59:15.312" v="491" actId="1076"/>
          <ac:spMkLst>
            <pc:docMk/>
            <pc:sldMk cId="629933692" sldId="259"/>
            <ac:spMk id="24" creationId="{B484BEB2-CF69-D903-CB3F-8332B849FC9D}"/>
          </ac:spMkLst>
        </pc:spChg>
        <pc:spChg chg="mod">
          <ac:chgData name="조 재석" userId="052b6d5641dfdefb" providerId="LiveId" clId="{00F9DDC8-9AFC-4F68-A1CA-594694483F77}" dt="2022-07-21T00:47:19.168" v="53" actId="1076"/>
          <ac:spMkLst>
            <pc:docMk/>
            <pc:sldMk cId="629933692" sldId="259"/>
            <ac:spMk id="26" creationId="{DC5AD68D-596D-067E-8688-5FB506BE924D}"/>
          </ac:spMkLst>
        </pc:spChg>
        <pc:spChg chg="mod">
          <ac:chgData name="조 재석" userId="052b6d5641dfdefb" providerId="LiveId" clId="{00F9DDC8-9AFC-4F68-A1CA-594694483F77}" dt="2022-07-21T00:47:19.168" v="53" actId="1076"/>
          <ac:spMkLst>
            <pc:docMk/>
            <pc:sldMk cId="629933692" sldId="259"/>
            <ac:spMk id="27" creationId="{1D6113D4-5F5D-E7F7-72C4-BD296021E3D4}"/>
          </ac:spMkLst>
        </pc:spChg>
        <pc:spChg chg="mod">
          <ac:chgData name="조 재석" userId="052b6d5641dfdefb" providerId="LiveId" clId="{00F9DDC8-9AFC-4F68-A1CA-594694483F77}" dt="2022-07-21T01:10:02.300" v="930" actId="20577"/>
          <ac:spMkLst>
            <pc:docMk/>
            <pc:sldMk cId="629933692" sldId="259"/>
            <ac:spMk id="34" creationId="{26B0D50F-2C76-3E26-FA65-EF6CDE788692}"/>
          </ac:spMkLst>
        </pc:spChg>
        <pc:spChg chg="mod">
          <ac:chgData name="조 재석" userId="052b6d5641dfdefb" providerId="LiveId" clId="{00F9DDC8-9AFC-4F68-A1CA-594694483F77}" dt="2022-07-21T01:09:44.829" v="929" actId="1076"/>
          <ac:spMkLst>
            <pc:docMk/>
            <pc:sldMk cId="629933692" sldId="259"/>
            <ac:spMk id="35" creationId="{6BB15299-681A-6736-094F-FF1705E8C7DE}"/>
          </ac:spMkLst>
        </pc:spChg>
        <pc:spChg chg="mod">
          <ac:chgData name="조 재석" userId="052b6d5641dfdefb" providerId="LiveId" clId="{00F9DDC8-9AFC-4F68-A1CA-594694483F77}" dt="2022-07-21T00:47:19.168" v="53" actId="1076"/>
          <ac:spMkLst>
            <pc:docMk/>
            <pc:sldMk cId="629933692" sldId="259"/>
            <ac:spMk id="36" creationId="{55E7285A-70CF-EE68-C41F-FBE07D5B789B}"/>
          </ac:spMkLst>
        </pc:spChg>
        <pc:spChg chg="mod">
          <ac:chgData name="조 재석" userId="052b6d5641dfdefb" providerId="LiveId" clId="{00F9DDC8-9AFC-4F68-A1CA-594694483F77}" dt="2022-07-21T00:47:19.168" v="53" actId="1076"/>
          <ac:spMkLst>
            <pc:docMk/>
            <pc:sldMk cId="629933692" sldId="259"/>
            <ac:spMk id="37" creationId="{CD6B2926-0FCC-9255-E629-EEB9C52342AF}"/>
          </ac:spMkLst>
        </pc:spChg>
      </pc:sldChg>
      <pc:sldChg chg="addSp delSp modSp mod">
        <pc:chgData name="조 재석" userId="052b6d5641dfdefb" providerId="LiveId" clId="{00F9DDC8-9AFC-4F68-A1CA-594694483F77}" dt="2022-07-21T04:14:11.902" v="5906" actId="20577"/>
        <pc:sldMkLst>
          <pc:docMk/>
          <pc:sldMk cId="2187330650" sldId="260"/>
        </pc:sldMkLst>
        <pc:spChg chg="mod">
          <ac:chgData name="조 재석" userId="052b6d5641dfdefb" providerId="LiveId" clId="{00F9DDC8-9AFC-4F68-A1CA-594694483F77}" dt="2022-07-21T04:13:59.458" v="5875" actId="20577"/>
          <ac:spMkLst>
            <pc:docMk/>
            <pc:sldMk cId="2187330650" sldId="260"/>
            <ac:spMk id="3" creationId="{87DD20AF-2D1C-47CC-8C82-643606DBB96B}"/>
          </ac:spMkLst>
        </pc:spChg>
        <pc:spChg chg="mod">
          <ac:chgData name="조 재석" userId="052b6d5641dfdefb" providerId="LiveId" clId="{00F9DDC8-9AFC-4F68-A1CA-594694483F77}" dt="2022-07-21T04:14:11.902" v="5906" actId="20577"/>
          <ac:spMkLst>
            <pc:docMk/>
            <pc:sldMk cId="2187330650" sldId="260"/>
            <ac:spMk id="4" creationId="{97CC3791-C52D-4A8B-B8AD-9B175975FD7B}"/>
          </ac:spMkLst>
        </pc:spChg>
        <pc:spChg chg="add del">
          <ac:chgData name="조 재석" userId="052b6d5641dfdefb" providerId="LiveId" clId="{00F9DDC8-9AFC-4F68-A1CA-594694483F77}" dt="2022-07-21T01:14:37.022" v="983" actId="478"/>
          <ac:spMkLst>
            <pc:docMk/>
            <pc:sldMk cId="2187330650" sldId="260"/>
            <ac:spMk id="5" creationId="{9063A8AB-A501-04E8-238C-9CAAD2AB694C}"/>
          </ac:spMkLst>
        </pc:spChg>
        <pc:spChg chg="del mod">
          <ac:chgData name="조 재석" userId="052b6d5641dfdefb" providerId="LiveId" clId="{00F9DDC8-9AFC-4F68-A1CA-594694483F77}" dt="2022-07-21T02:38:58.068" v="4214" actId="478"/>
          <ac:spMkLst>
            <pc:docMk/>
            <pc:sldMk cId="2187330650" sldId="260"/>
            <ac:spMk id="8" creationId="{EF2E86D9-DC6A-4743-9D39-97852BB2954E}"/>
          </ac:spMkLst>
        </pc:spChg>
        <pc:spChg chg="mod">
          <ac:chgData name="조 재석" userId="052b6d5641dfdefb" providerId="LiveId" clId="{00F9DDC8-9AFC-4F68-A1CA-594694483F77}" dt="2022-07-21T01:14:39.578" v="985" actId="1076"/>
          <ac:spMkLst>
            <pc:docMk/>
            <pc:sldMk cId="2187330650" sldId="260"/>
            <ac:spMk id="13" creationId="{8CB60044-E3CD-D6E2-9565-36D7806E266E}"/>
          </ac:spMkLst>
        </pc:spChg>
        <pc:spChg chg="mod">
          <ac:chgData name="조 재석" userId="052b6d5641dfdefb" providerId="LiveId" clId="{00F9DDC8-9AFC-4F68-A1CA-594694483F77}" dt="2022-07-21T01:15:00.345" v="1015" actId="404"/>
          <ac:spMkLst>
            <pc:docMk/>
            <pc:sldMk cId="2187330650" sldId="260"/>
            <ac:spMk id="14" creationId="{0A8C7EFA-B0D2-AA9E-3A73-6C6ED2407BE3}"/>
          </ac:spMkLst>
        </pc:spChg>
        <pc:spChg chg="mod">
          <ac:chgData name="조 재석" userId="052b6d5641dfdefb" providerId="LiveId" clId="{00F9DDC8-9AFC-4F68-A1CA-594694483F77}" dt="2022-07-21T01:15:54.004" v="1250" actId="20577"/>
          <ac:spMkLst>
            <pc:docMk/>
            <pc:sldMk cId="2187330650" sldId="260"/>
            <ac:spMk id="15" creationId="{2D251E10-8C4F-03D7-B2E1-8EFE9512637E}"/>
          </ac:spMkLst>
        </pc:spChg>
      </pc:sldChg>
      <pc:sldChg chg="delSp modSp mod">
        <pc:chgData name="조 재석" userId="052b6d5641dfdefb" providerId="LiveId" clId="{00F9DDC8-9AFC-4F68-A1CA-594694483F77}" dt="2022-07-21T04:13:54.056" v="5871" actId="20577"/>
        <pc:sldMkLst>
          <pc:docMk/>
          <pc:sldMk cId="1267860239" sldId="261"/>
        </pc:sldMkLst>
        <pc:spChg chg="mod">
          <ac:chgData name="조 재석" userId="052b6d5641dfdefb" providerId="LiveId" clId="{00F9DDC8-9AFC-4F68-A1CA-594694483F77}" dt="2022-07-21T04:13:54.056" v="5871" actId="20577"/>
          <ac:spMkLst>
            <pc:docMk/>
            <pc:sldMk cId="1267860239" sldId="261"/>
            <ac:spMk id="7" creationId="{CCF5AF8F-A51C-4856-8CF8-3A91FC9FAA0A}"/>
          </ac:spMkLst>
        </pc:spChg>
        <pc:spChg chg="del">
          <ac:chgData name="조 재석" userId="052b6d5641dfdefb" providerId="LiveId" clId="{00F9DDC8-9AFC-4F68-A1CA-594694483F77}" dt="2022-07-21T02:39:00.970" v="4215" actId="478"/>
          <ac:spMkLst>
            <pc:docMk/>
            <pc:sldMk cId="1267860239" sldId="261"/>
            <ac:spMk id="8" creationId="{397D1594-6EFF-4243-994D-C1343A53CC2A}"/>
          </ac:spMkLst>
        </pc:spChg>
        <pc:spChg chg="mod">
          <ac:chgData name="조 재석" userId="052b6d5641dfdefb" providerId="LiveId" clId="{00F9DDC8-9AFC-4F68-A1CA-594694483F77}" dt="2022-07-21T04:11:53.019" v="5811" actId="20577"/>
          <ac:spMkLst>
            <pc:docMk/>
            <pc:sldMk cId="1267860239" sldId="261"/>
            <ac:spMk id="9" creationId="{60763729-DE98-6D19-4276-31A563B04604}"/>
          </ac:spMkLst>
        </pc:spChg>
        <pc:picChg chg="mod">
          <ac:chgData name="조 재석" userId="052b6d5641dfdefb" providerId="LiveId" clId="{00F9DDC8-9AFC-4F68-A1CA-594694483F77}" dt="2022-07-21T01:19:35.007" v="1535" actId="1076"/>
          <ac:picMkLst>
            <pc:docMk/>
            <pc:sldMk cId="1267860239" sldId="261"/>
            <ac:picMk id="4" creationId="{116C579B-EA4F-6FD5-49C6-7060D007A32B}"/>
          </ac:picMkLst>
        </pc:picChg>
      </pc:sldChg>
      <pc:sldChg chg="addSp delSp modSp mod">
        <pc:chgData name="조 재석" userId="052b6d5641dfdefb" providerId="LiveId" clId="{00F9DDC8-9AFC-4F68-A1CA-594694483F77}" dt="2022-07-21T04:15:34.136" v="6001" actId="1076"/>
        <pc:sldMkLst>
          <pc:docMk/>
          <pc:sldMk cId="348471023" sldId="262"/>
        </pc:sldMkLst>
        <pc:spChg chg="add del mod">
          <ac:chgData name="조 재석" userId="052b6d5641dfdefb" providerId="LiveId" clId="{00F9DDC8-9AFC-4F68-A1CA-594694483F77}" dt="2022-07-21T02:46:40.215" v="4578" actId="21"/>
          <ac:spMkLst>
            <pc:docMk/>
            <pc:sldMk cId="348471023" sldId="262"/>
            <ac:spMk id="3" creationId="{A473A724-C437-BA5F-F446-643841837260}"/>
          </ac:spMkLst>
        </pc:spChg>
        <pc:spChg chg="add mod">
          <ac:chgData name="조 재석" userId="052b6d5641dfdefb" providerId="LiveId" clId="{00F9DDC8-9AFC-4F68-A1CA-594694483F77}" dt="2022-07-21T02:47:40.043" v="4593" actId="14100"/>
          <ac:spMkLst>
            <pc:docMk/>
            <pc:sldMk cId="348471023" sldId="262"/>
            <ac:spMk id="4" creationId="{4093E273-E975-4503-DE5D-EB3B04B1465D}"/>
          </ac:spMkLst>
        </pc:spChg>
        <pc:spChg chg="add mod">
          <ac:chgData name="조 재석" userId="052b6d5641dfdefb" providerId="LiveId" clId="{00F9DDC8-9AFC-4F68-A1CA-594694483F77}" dt="2022-07-21T02:48:01.066" v="4598" actId="1076"/>
          <ac:spMkLst>
            <pc:docMk/>
            <pc:sldMk cId="348471023" sldId="262"/>
            <ac:spMk id="5" creationId="{C950F8D2-928D-B34C-65DB-6B1AB5C413C6}"/>
          </ac:spMkLst>
        </pc:spChg>
        <pc:spChg chg="mod">
          <ac:chgData name="조 재석" userId="052b6d5641dfdefb" providerId="LiveId" clId="{00F9DDC8-9AFC-4F68-A1CA-594694483F77}" dt="2022-07-21T04:14:23.551" v="5916" actId="20577"/>
          <ac:spMkLst>
            <pc:docMk/>
            <pc:sldMk cId="348471023" sldId="262"/>
            <ac:spMk id="7" creationId="{CCF5AF8F-A51C-4856-8CF8-3A91FC9FAA0A}"/>
          </ac:spMkLst>
        </pc:spChg>
        <pc:spChg chg="del">
          <ac:chgData name="조 재석" userId="052b6d5641dfdefb" providerId="LiveId" clId="{00F9DDC8-9AFC-4F68-A1CA-594694483F77}" dt="2022-07-21T02:39:05.253" v="4217" actId="478"/>
          <ac:spMkLst>
            <pc:docMk/>
            <pc:sldMk cId="348471023" sldId="262"/>
            <ac:spMk id="9" creationId="{DF93C7B9-FAD1-44D3-8C73-7EEE3AB113D1}"/>
          </ac:spMkLst>
        </pc:spChg>
        <pc:spChg chg="del mod">
          <ac:chgData name="조 재석" userId="052b6d5641dfdefb" providerId="LiveId" clId="{00F9DDC8-9AFC-4F68-A1CA-594694483F77}" dt="2022-07-21T02:53:45.199" v="4816" actId="478"/>
          <ac:spMkLst>
            <pc:docMk/>
            <pc:sldMk cId="348471023" sldId="262"/>
            <ac:spMk id="10" creationId="{A4168DB1-1946-3417-2B30-F3863622C95F}"/>
          </ac:spMkLst>
        </pc:spChg>
        <pc:spChg chg="add del mod">
          <ac:chgData name="조 재석" userId="052b6d5641dfdefb" providerId="LiveId" clId="{00F9DDC8-9AFC-4F68-A1CA-594694483F77}" dt="2022-07-21T02:47:16.556" v="4586"/>
          <ac:spMkLst>
            <pc:docMk/>
            <pc:sldMk cId="348471023" sldId="262"/>
            <ac:spMk id="11" creationId="{DB48A315-2267-DD0A-7578-1D11B7D9D2AB}"/>
          </ac:spMkLst>
        </pc:spChg>
        <pc:spChg chg="add del mod">
          <ac:chgData name="조 재석" userId="052b6d5641dfdefb" providerId="LiveId" clId="{00F9DDC8-9AFC-4F68-A1CA-594694483F77}" dt="2022-07-21T02:48:12.109" v="4600"/>
          <ac:spMkLst>
            <pc:docMk/>
            <pc:sldMk cId="348471023" sldId="262"/>
            <ac:spMk id="12" creationId="{64C0EFF2-F686-3C44-5B70-9890784321F7}"/>
          </ac:spMkLst>
        </pc:spChg>
        <pc:spChg chg="add mod">
          <ac:chgData name="조 재석" userId="052b6d5641dfdefb" providerId="LiveId" clId="{00F9DDC8-9AFC-4F68-A1CA-594694483F77}" dt="2022-07-21T02:51:15.722" v="4812" actId="113"/>
          <ac:spMkLst>
            <pc:docMk/>
            <pc:sldMk cId="348471023" sldId="262"/>
            <ac:spMk id="13" creationId="{9D31A92B-1B73-51E9-8429-E1B89703A7DD}"/>
          </ac:spMkLst>
        </pc:spChg>
        <pc:spChg chg="add mod">
          <ac:chgData name="조 재석" userId="052b6d5641dfdefb" providerId="LiveId" clId="{00F9DDC8-9AFC-4F68-A1CA-594694483F77}" dt="2022-07-21T02:48:52.879" v="4628" actId="1076"/>
          <ac:spMkLst>
            <pc:docMk/>
            <pc:sldMk cId="348471023" sldId="262"/>
            <ac:spMk id="14" creationId="{70277BA7-11CD-959D-18DC-FFC4AD63C7A1}"/>
          </ac:spMkLst>
        </pc:spChg>
        <pc:spChg chg="add mod">
          <ac:chgData name="조 재석" userId="052b6d5641dfdefb" providerId="LiveId" clId="{00F9DDC8-9AFC-4F68-A1CA-594694483F77}" dt="2022-07-21T04:14:41.368" v="5938" actId="20577"/>
          <ac:spMkLst>
            <pc:docMk/>
            <pc:sldMk cId="348471023" sldId="262"/>
            <ac:spMk id="15" creationId="{E95264F5-082D-2509-5752-39A82F6F071A}"/>
          </ac:spMkLst>
        </pc:spChg>
        <pc:spChg chg="add mod">
          <ac:chgData name="조 재석" userId="052b6d5641dfdefb" providerId="LiveId" clId="{00F9DDC8-9AFC-4F68-A1CA-594694483F77}" dt="2022-07-21T02:51:18.326" v="4813" actId="113"/>
          <ac:spMkLst>
            <pc:docMk/>
            <pc:sldMk cId="348471023" sldId="262"/>
            <ac:spMk id="16" creationId="{F1D35789-6FCC-ADD2-07B6-44232E3920EA}"/>
          </ac:spMkLst>
        </pc:spChg>
        <pc:spChg chg="add mod">
          <ac:chgData name="조 재석" userId="052b6d5641dfdefb" providerId="LiveId" clId="{00F9DDC8-9AFC-4F68-A1CA-594694483F77}" dt="2022-07-21T02:51:20.824" v="4814" actId="113"/>
          <ac:spMkLst>
            <pc:docMk/>
            <pc:sldMk cId="348471023" sldId="262"/>
            <ac:spMk id="17" creationId="{622C6175-9A17-3A0C-B21D-5F5AF653134D}"/>
          </ac:spMkLst>
        </pc:spChg>
        <pc:spChg chg="add mod">
          <ac:chgData name="조 재석" userId="052b6d5641dfdefb" providerId="LiveId" clId="{00F9DDC8-9AFC-4F68-A1CA-594694483F77}" dt="2022-07-21T03:54:11.243" v="5090"/>
          <ac:spMkLst>
            <pc:docMk/>
            <pc:sldMk cId="348471023" sldId="262"/>
            <ac:spMk id="18" creationId="{3A9C6E16-7353-1AA3-91BB-E5764DDB5E5B}"/>
          </ac:spMkLst>
        </pc:spChg>
        <pc:spChg chg="add mod">
          <ac:chgData name="조 재석" userId="052b6d5641dfdefb" providerId="LiveId" clId="{00F9DDC8-9AFC-4F68-A1CA-594694483F77}" dt="2022-07-21T04:15:34.136" v="6001" actId="1076"/>
          <ac:spMkLst>
            <pc:docMk/>
            <pc:sldMk cId="348471023" sldId="262"/>
            <ac:spMk id="19" creationId="{04FD7706-10C6-F456-7649-C6DFE63535D9}"/>
          </ac:spMkLst>
        </pc:spChg>
      </pc:sldChg>
      <pc:sldChg chg="addSp delSp modSp mod">
        <pc:chgData name="조 재석" userId="052b6d5641dfdefb" providerId="LiveId" clId="{00F9DDC8-9AFC-4F68-A1CA-594694483F77}" dt="2022-07-21T04:31:31.414" v="6735"/>
        <pc:sldMkLst>
          <pc:docMk/>
          <pc:sldMk cId="2003276255" sldId="263"/>
        </pc:sldMkLst>
        <pc:spChg chg="del">
          <ac:chgData name="조 재석" userId="052b6d5641dfdefb" providerId="LiveId" clId="{00F9DDC8-9AFC-4F68-A1CA-594694483F77}" dt="2022-07-21T02:39:12.095" v="4220" actId="478"/>
          <ac:spMkLst>
            <pc:docMk/>
            <pc:sldMk cId="2003276255" sldId="263"/>
            <ac:spMk id="8" creationId="{F893AF4A-3A00-44E4-BD6C-F0C9F6F71639}"/>
          </ac:spMkLst>
        </pc:spChg>
        <pc:spChg chg="add mod">
          <ac:chgData name="조 재석" userId="052b6d5641dfdefb" providerId="LiveId" clId="{00F9DDC8-9AFC-4F68-A1CA-594694483F77}" dt="2022-07-21T04:31:31.414" v="6735"/>
          <ac:spMkLst>
            <pc:docMk/>
            <pc:sldMk cId="2003276255" sldId="263"/>
            <ac:spMk id="9" creationId="{14FA5E53-572D-7151-9A99-E7ECEDC99179}"/>
          </ac:spMkLst>
        </pc:spChg>
        <pc:spChg chg="del mod">
          <ac:chgData name="조 재석" userId="052b6d5641dfdefb" providerId="LiveId" clId="{00F9DDC8-9AFC-4F68-A1CA-594694483F77}" dt="2022-07-21T00:29:38.827" v="2"/>
          <ac:spMkLst>
            <pc:docMk/>
            <pc:sldMk cId="2003276255" sldId="263"/>
            <ac:spMk id="9" creationId="{64938402-2576-007A-C2F4-A6DD1D030C4E}"/>
          </ac:spMkLst>
        </pc:spChg>
        <pc:picChg chg="add mod">
          <ac:chgData name="조 재석" userId="052b6d5641dfdefb" providerId="LiveId" clId="{00F9DDC8-9AFC-4F68-A1CA-594694483F77}" dt="2022-07-21T04:21:51.448" v="6697" actId="1076"/>
          <ac:picMkLst>
            <pc:docMk/>
            <pc:sldMk cId="2003276255" sldId="263"/>
            <ac:picMk id="4" creationId="{5146FBA0-F125-70C1-1A2D-F92B8FCB8BDC}"/>
          </ac:picMkLst>
        </pc:picChg>
        <pc:picChg chg="add del mod">
          <ac:chgData name="조 재석" userId="052b6d5641dfdefb" providerId="LiveId" clId="{00F9DDC8-9AFC-4F68-A1CA-594694483F77}" dt="2022-07-21T04:02:36.139" v="5510" actId="478"/>
          <ac:picMkLst>
            <pc:docMk/>
            <pc:sldMk cId="2003276255" sldId="263"/>
            <ac:picMk id="6" creationId="{05DD3883-8D68-177B-3AAD-C9CE8D8DBEFD}"/>
          </ac:picMkLst>
        </pc:picChg>
        <pc:picChg chg="add mod">
          <ac:chgData name="조 재석" userId="052b6d5641dfdefb" providerId="LiveId" clId="{00F9DDC8-9AFC-4F68-A1CA-594694483F77}" dt="2022-07-21T04:21:52.817" v="6698" actId="1076"/>
          <ac:picMkLst>
            <pc:docMk/>
            <pc:sldMk cId="2003276255" sldId="263"/>
            <ac:picMk id="11" creationId="{F89F3E66-E6B2-C6B7-E213-BA2516B14FC1}"/>
          </ac:picMkLst>
        </pc:picChg>
        <pc:picChg chg="add mod">
          <ac:chgData name="조 재석" userId="052b6d5641dfdefb" providerId="LiveId" clId="{00F9DDC8-9AFC-4F68-A1CA-594694483F77}" dt="2022-07-21T04:21:54.331" v="6699" actId="1076"/>
          <ac:picMkLst>
            <pc:docMk/>
            <pc:sldMk cId="2003276255" sldId="263"/>
            <ac:picMk id="13" creationId="{5B059CDF-B8A0-916E-AF80-EE0524FB1B57}"/>
          </ac:picMkLst>
        </pc:picChg>
      </pc:sldChg>
      <pc:sldChg chg="addSp delSp modSp mod">
        <pc:chgData name="조 재석" userId="052b6d5641dfdefb" providerId="LiveId" clId="{00F9DDC8-9AFC-4F68-A1CA-594694483F77}" dt="2022-07-21T04:19:09.681" v="6258" actId="20577"/>
        <pc:sldMkLst>
          <pc:docMk/>
          <pc:sldMk cId="2612609377" sldId="264"/>
        </pc:sldMkLst>
        <pc:spChg chg="del">
          <ac:chgData name="조 재석" userId="052b6d5641dfdefb" providerId="LiveId" clId="{00F9DDC8-9AFC-4F68-A1CA-594694483F77}" dt="2022-07-21T02:39:14.129" v="4221" actId="478"/>
          <ac:spMkLst>
            <pc:docMk/>
            <pc:sldMk cId="2612609377" sldId="264"/>
            <ac:spMk id="8" creationId="{8D624197-61E4-4F00-BB16-DA61091AF2B5}"/>
          </ac:spMkLst>
        </pc:spChg>
        <pc:spChg chg="mod">
          <ac:chgData name="조 재석" userId="052b6d5641dfdefb" providerId="LiveId" clId="{00F9DDC8-9AFC-4F68-A1CA-594694483F77}" dt="2022-07-21T04:19:09.681" v="6258" actId="20577"/>
          <ac:spMkLst>
            <pc:docMk/>
            <pc:sldMk cId="2612609377" sldId="264"/>
            <ac:spMk id="9" creationId="{F4E1562A-BFB8-A8B9-3101-BCCB94EF4957}"/>
          </ac:spMkLst>
        </pc:spChg>
        <pc:spChg chg="mod">
          <ac:chgData name="조 재석" userId="052b6d5641dfdefb" providerId="LiveId" clId="{00F9DDC8-9AFC-4F68-A1CA-594694483F77}" dt="2022-07-21T02:34:40.656" v="4083" actId="1076"/>
          <ac:spMkLst>
            <pc:docMk/>
            <pc:sldMk cId="2612609377" sldId="264"/>
            <ac:spMk id="10" creationId="{678A859F-5F63-4860-9D41-564A98FB3012}"/>
          </ac:spMkLst>
        </pc:spChg>
        <pc:spChg chg="del mod">
          <ac:chgData name="조 재석" userId="052b6d5641dfdefb" providerId="LiveId" clId="{00F9DDC8-9AFC-4F68-A1CA-594694483F77}" dt="2022-07-21T02:35:18.408" v="4110"/>
          <ac:spMkLst>
            <pc:docMk/>
            <pc:sldMk cId="2612609377" sldId="264"/>
            <ac:spMk id="12" creationId="{42F7D1CF-EC83-5592-7776-F1E962C74BBB}"/>
          </ac:spMkLst>
        </pc:spChg>
        <pc:spChg chg="add mod">
          <ac:chgData name="조 재석" userId="052b6d5641dfdefb" providerId="LiveId" clId="{00F9DDC8-9AFC-4F68-A1CA-594694483F77}" dt="2022-07-21T02:35:28.054" v="4112"/>
          <ac:spMkLst>
            <pc:docMk/>
            <pc:sldMk cId="2612609377" sldId="264"/>
            <ac:spMk id="13" creationId="{26B0D50F-2C76-3E26-FA65-EF6CDE788692}"/>
          </ac:spMkLst>
        </pc:spChg>
        <pc:spChg chg="add mod">
          <ac:chgData name="조 재석" userId="052b6d5641dfdefb" providerId="LiveId" clId="{00F9DDC8-9AFC-4F68-A1CA-594694483F77}" dt="2022-07-21T04:04:33.788" v="5742"/>
          <ac:spMkLst>
            <pc:docMk/>
            <pc:sldMk cId="2612609377" sldId="264"/>
            <ac:spMk id="14" creationId="{2BE731F2-6772-1B79-A6FB-851B9564D3BD}"/>
          </ac:spMkLst>
        </pc:spChg>
        <pc:picChg chg="add del mod">
          <ac:chgData name="조 재석" userId="052b6d5641dfdefb" providerId="LiveId" clId="{00F9DDC8-9AFC-4F68-A1CA-594694483F77}" dt="2022-07-21T04:04:12.650" v="5707" actId="478"/>
          <ac:picMkLst>
            <pc:docMk/>
            <pc:sldMk cId="2612609377" sldId="264"/>
            <ac:picMk id="4" creationId="{3186D1D1-5538-64CE-4CFB-E994158BC6EB}"/>
          </ac:picMkLst>
        </pc:picChg>
      </pc:sldChg>
      <pc:sldChg chg="delSp modSp mod">
        <pc:chgData name="조 재석" userId="052b6d5641dfdefb" providerId="LiveId" clId="{00F9DDC8-9AFC-4F68-A1CA-594694483F77}" dt="2022-07-21T03:59:14.704" v="5261" actId="20577"/>
        <pc:sldMkLst>
          <pc:docMk/>
          <pc:sldMk cId="1541462764" sldId="265"/>
        </pc:sldMkLst>
        <pc:spChg chg="del">
          <ac:chgData name="조 재석" userId="052b6d5641dfdefb" providerId="LiveId" clId="{00F9DDC8-9AFC-4F68-A1CA-594694483F77}" dt="2022-07-21T02:39:16.206" v="4222" actId="478"/>
          <ac:spMkLst>
            <pc:docMk/>
            <pc:sldMk cId="1541462764" sldId="265"/>
            <ac:spMk id="8" creationId="{FDB10D98-1835-46C4-BEA0-F49EAA82A224}"/>
          </ac:spMkLst>
        </pc:spChg>
        <pc:spChg chg="mod">
          <ac:chgData name="조 재석" userId="052b6d5641dfdefb" providerId="LiveId" clId="{00F9DDC8-9AFC-4F68-A1CA-594694483F77}" dt="2022-07-21T03:59:14.704" v="5261" actId="20577"/>
          <ac:spMkLst>
            <pc:docMk/>
            <pc:sldMk cId="1541462764" sldId="265"/>
            <ac:spMk id="9" creationId="{F2A68482-92D2-CA9F-BD6F-4E1BAFEA39F7}"/>
          </ac:spMkLst>
        </pc:spChg>
      </pc:sldChg>
      <pc:sldChg chg="addSp delSp modSp mod">
        <pc:chgData name="조 재석" userId="052b6d5641dfdefb" providerId="LiveId" clId="{00F9DDC8-9AFC-4F68-A1CA-594694483F77}" dt="2022-07-21T04:19:00.890" v="6257"/>
        <pc:sldMkLst>
          <pc:docMk/>
          <pc:sldMk cId="869220670" sldId="266"/>
        </pc:sldMkLst>
        <pc:spChg chg="del">
          <ac:chgData name="조 재석" userId="052b6d5641dfdefb" providerId="LiveId" clId="{00F9DDC8-9AFC-4F68-A1CA-594694483F77}" dt="2022-07-21T02:39:18.803" v="4223" actId="478"/>
          <ac:spMkLst>
            <pc:docMk/>
            <pc:sldMk cId="869220670" sldId="266"/>
            <ac:spMk id="8" creationId="{BB29833C-AA05-4590-8C3E-FFC3C496B2AC}"/>
          </ac:spMkLst>
        </pc:spChg>
        <pc:spChg chg="del mod">
          <ac:chgData name="조 재석" userId="052b6d5641dfdefb" providerId="LiveId" clId="{00F9DDC8-9AFC-4F68-A1CA-594694483F77}" dt="2022-07-21T02:41:15.132" v="4246"/>
          <ac:spMkLst>
            <pc:docMk/>
            <pc:sldMk cId="869220670" sldId="266"/>
            <ac:spMk id="9" creationId="{8252B332-C68C-818C-BFA4-47D7C345C11C}"/>
          </ac:spMkLst>
        </pc:spChg>
        <pc:spChg chg="add mod">
          <ac:chgData name="조 재석" userId="052b6d5641dfdefb" providerId="LiveId" clId="{00F9DDC8-9AFC-4F68-A1CA-594694483F77}" dt="2022-07-21T04:19:00.890" v="6257"/>
          <ac:spMkLst>
            <pc:docMk/>
            <pc:sldMk cId="869220670" sldId="266"/>
            <ac:spMk id="10" creationId="{368071C8-A92C-75E8-05ED-3A3006800D94}"/>
          </ac:spMkLst>
        </pc:spChg>
      </pc:sldChg>
      <pc:sldChg chg="delSp modSp mod">
        <pc:chgData name="조 재석" userId="052b6d5641dfdefb" providerId="LiveId" clId="{00F9DDC8-9AFC-4F68-A1CA-594694483F77}" dt="2022-07-21T04:02:16.531" v="5509" actId="1076"/>
        <pc:sldMkLst>
          <pc:docMk/>
          <pc:sldMk cId="4026190065" sldId="267"/>
        </pc:sldMkLst>
        <pc:spChg chg="mod">
          <ac:chgData name="조 재석" userId="052b6d5641dfdefb" providerId="LiveId" clId="{00F9DDC8-9AFC-4F68-A1CA-594694483F77}" dt="2022-07-21T04:02:16.531" v="5509" actId="1076"/>
          <ac:spMkLst>
            <pc:docMk/>
            <pc:sldMk cId="4026190065" sldId="267"/>
            <ac:spMk id="3" creationId="{FBCC356D-1A74-408F-A311-7395A7C516DD}"/>
          </ac:spMkLst>
        </pc:spChg>
        <pc:spChg chg="mod">
          <ac:chgData name="조 재석" userId="052b6d5641dfdefb" providerId="LiveId" clId="{00F9DDC8-9AFC-4F68-A1CA-594694483F77}" dt="2022-07-21T04:01:51.155" v="5503" actId="1076"/>
          <ac:spMkLst>
            <pc:docMk/>
            <pc:sldMk cId="4026190065" sldId="267"/>
            <ac:spMk id="7" creationId="{CCF5AF8F-A51C-4856-8CF8-3A91FC9FAA0A}"/>
          </ac:spMkLst>
        </pc:spChg>
        <pc:spChg chg="del">
          <ac:chgData name="조 재석" userId="052b6d5641dfdefb" providerId="LiveId" clId="{00F9DDC8-9AFC-4F68-A1CA-594694483F77}" dt="2022-07-21T02:39:25.761" v="4224" actId="478"/>
          <ac:spMkLst>
            <pc:docMk/>
            <pc:sldMk cId="4026190065" sldId="267"/>
            <ac:spMk id="8" creationId="{273A20D4-A852-4356-AC84-7993C062D2E2}"/>
          </ac:spMkLst>
        </pc:spChg>
        <pc:spChg chg="mod">
          <ac:chgData name="조 재석" userId="052b6d5641dfdefb" providerId="LiveId" clId="{00F9DDC8-9AFC-4F68-A1CA-594694483F77}" dt="2022-07-21T04:02:10.896" v="5507" actId="1076"/>
          <ac:spMkLst>
            <pc:docMk/>
            <pc:sldMk cId="4026190065" sldId="267"/>
            <ac:spMk id="9" creationId="{716D7844-5ABF-D5BD-00FE-2069F47AAE25}"/>
          </ac:spMkLst>
        </pc:spChg>
        <pc:picChg chg="mod modCrop">
          <ac:chgData name="조 재석" userId="052b6d5641dfdefb" providerId="LiveId" clId="{00F9DDC8-9AFC-4F68-A1CA-594694483F77}" dt="2022-07-21T04:02:14.265" v="5508" actId="1076"/>
          <ac:picMkLst>
            <pc:docMk/>
            <pc:sldMk cId="4026190065" sldId="267"/>
            <ac:picMk id="5" creationId="{80DBD8B5-D048-CCDF-2428-F35F6B2A2B0F}"/>
          </ac:picMkLst>
        </pc:picChg>
      </pc:sldChg>
      <pc:sldChg chg="delSp modSp mod">
        <pc:chgData name="조 재석" userId="052b6d5641dfdefb" providerId="LiveId" clId="{00F9DDC8-9AFC-4F68-A1CA-594694483F77}" dt="2022-07-21T04:14:29.902" v="5926" actId="20577"/>
        <pc:sldMkLst>
          <pc:docMk/>
          <pc:sldMk cId="3624400969" sldId="268"/>
        </pc:sldMkLst>
        <pc:spChg chg="mod">
          <ac:chgData name="조 재석" userId="052b6d5641dfdefb" providerId="LiveId" clId="{00F9DDC8-9AFC-4F68-A1CA-594694483F77}" dt="2022-07-21T04:14:29.902" v="5926" actId="20577"/>
          <ac:spMkLst>
            <pc:docMk/>
            <pc:sldMk cId="3624400969" sldId="268"/>
            <ac:spMk id="7" creationId="{CCF5AF8F-A51C-4856-8CF8-3A91FC9FAA0A}"/>
          </ac:spMkLst>
        </pc:spChg>
        <pc:spChg chg="del">
          <ac:chgData name="조 재석" userId="052b6d5641dfdefb" providerId="LiveId" clId="{00F9DDC8-9AFC-4F68-A1CA-594694483F77}" dt="2022-07-21T02:39:02.979" v="4216" actId="478"/>
          <ac:spMkLst>
            <pc:docMk/>
            <pc:sldMk cId="3624400969" sldId="268"/>
            <ac:spMk id="8" creationId="{397D1594-6EFF-4243-994D-C1343A53CC2A}"/>
          </ac:spMkLst>
        </pc:spChg>
        <pc:spChg chg="mod">
          <ac:chgData name="조 재석" userId="052b6d5641dfdefb" providerId="LiveId" clId="{00F9DDC8-9AFC-4F68-A1CA-594694483F77}" dt="2022-07-21T04:13:00.791" v="5812" actId="20577"/>
          <ac:spMkLst>
            <pc:docMk/>
            <pc:sldMk cId="3624400969" sldId="268"/>
            <ac:spMk id="9" creationId="{60763729-DE98-6D19-4276-31A563B04604}"/>
          </ac:spMkLst>
        </pc:spChg>
        <pc:spChg chg="mod">
          <ac:chgData name="조 재석" userId="052b6d5641dfdefb" providerId="LiveId" clId="{00F9DDC8-9AFC-4F68-A1CA-594694483F77}" dt="2022-07-21T01:34:25.804" v="2606"/>
          <ac:spMkLst>
            <pc:docMk/>
            <pc:sldMk cId="3624400969" sldId="268"/>
            <ac:spMk id="10" creationId="{49400114-DE43-E7DA-D4C3-561EBA14044B}"/>
          </ac:spMkLst>
        </pc:spChg>
      </pc:sldChg>
      <pc:sldChg chg="addSp delSp modSp add mod ord">
        <pc:chgData name="조 재석" userId="052b6d5641dfdefb" providerId="LiveId" clId="{00F9DDC8-9AFC-4F68-A1CA-594694483F77}" dt="2022-07-21T02:39:09.488" v="4219" actId="478"/>
        <pc:sldMkLst>
          <pc:docMk/>
          <pc:sldMk cId="2284596485" sldId="269"/>
        </pc:sldMkLst>
        <pc:spChg chg="del mod">
          <ac:chgData name="조 재석" userId="052b6d5641dfdefb" providerId="LiveId" clId="{00F9DDC8-9AFC-4F68-A1CA-594694483F77}" dt="2022-07-21T02:39:09.488" v="4219" actId="478"/>
          <ac:spMkLst>
            <pc:docMk/>
            <pc:sldMk cId="2284596485" sldId="269"/>
            <ac:spMk id="8" creationId="{F893AF4A-3A00-44E4-BD6C-F0C9F6F71639}"/>
          </ac:spMkLst>
        </pc:spChg>
        <pc:picChg chg="del">
          <ac:chgData name="조 재석" userId="052b6d5641dfdefb" providerId="LiveId" clId="{00F9DDC8-9AFC-4F68-A1CA-594694483F77}" dt="2022-07-21T00:32:40.202" v="28" actId="478"/>
          <ac:picMkLst>
            <pc:docMk/>
            <pc:sldMk cId="2284596485" sldId="269"/>
            <ac:picMk id="4" creationId="{5146FBA0-F125-70C1-1A2D-F92B8FCB8BDC}"/>
          </ac:picMkLst>
        </pc:picChg>
        <pc:picChg chg="add mod">
          <ac:chgData name="조 재석" userId="052b6d5641dfdefb" providerId="LiveId" clId="{00F9DDC8-9AFC-4F68-A1CA-594694483F77}" dt="2022-07-21T00:41:40.543" v="50" actId="14100"/>
          <ac:picMkLst>
            <pc:docMk/>
            <pc:sldMk cId="2284596485" sldId="269"/>
            <ac:picMk id="5" creationId="{AF11C17A-21C7-A3D6-9867-616E5635625E}"/>
          </ac:picMkLst>
        </pc:picChg>
        <pc:picChg chg="del">
          <ac:chgData name="조 재석" userId="052b6d5641dfdefb" providerId="LiveId" clId="{00F9DDC8-9AFC-4F68-A1CA-594694483F77}" dt="2022-07-21T00:32:40.641" v="29" actId="478"/>
          <ac:picMkLst>
            <pc:docMk/>
            <pc:sldMk cId="2284596485" sldId="269"/>
            <ac:picMk id="6" creationId="{05DD3883-8D68-177B-3AAD-C9CE8D8DBEFD}"/>
          </ac:picMkLst>
        </pc:picChg>
        <pc:picChg chg="add del mod">
          <ac:chgData name="조 재석" userId="052b6d5641dfdefb" providerId="LiveId" clId="{00F9DDC8-9AFC-4F68-A1CA-594694483F77}" dt="2022-07-21T01:57:10.796" v="3358" actId="478"/>
          <ac:picMkLst>
            <pc:docMk/>
            <pc:sldMk cId="2284596485" sldId="269"/>
            <ac:picMk id="10" creationId="{CA8D073C-3F03-8860-1A5E-18340F57856F}"/>
          </ac:picMkLst>
        </pc:picChg>
        <pc:picChg chg="del mod">
          <ac:chgData name="조 재석" userId="052b6d5641dfdefb" providerId="LiveId" clId="{00F9DDC8-9AFC-4F68-A1CA-594694483F77}" dt="2022-07-21T00:32:41.032" v="31" actId="478"/>
          <ac:picMkLst>
            <pc:docMk/>
            <pc:sldMk cId="2284596485" sldId="269"/>
            <ac:picMk id="11" creationId="{F89F3E66-E6B2-C6B7-E213-BA2516B14FC1}"/>
          </ac:picMkLst>
        </pc:picChg>
        <pc:picChg chg="del">
          <ac:chgData name="조 재석" userId="052b6d5641dfdefb" providerId="LiveId" clId="{00F9DDC8-9AFC-4F68-A1CA-594694483F77}" dt="2022-07-21T00:32:41.360" v="32" actId="478"/>
          <ac:picMkLst>
            <pc:docMk/>
            <pc:sldMk cId="2284596485" sldId="269"/>
            <ac:picMk id="13" creationId="{5B059CDF-B8A0-916E-AF80-EE0524FB1B57}"/>
          </ac:picMkLst>
        </pc:picChg>
        <pc:picChg chg="add del mod">
          <ac:chgData name="조 재석" userId="052b6d5641dfdefb" providerId="LiveId" clId="{00F9DDC8-9AFC-4F68-A1CA-594694483F77}" dt="2022-07-21T00:41:33.316" v="47" actId="478"/>
          <ac:picMkLst>
            <pc:docMk/>
            <pc:sldMk cId="2284596485" sldId="269"/>
            <ac:picMk id="14" creationId="{799A4E48-7C24-9A70-B90C-68F1D5B60C4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9BBFAB-46DA-410D-A1F9-7480681BC7BB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8AA9FF-BB1D-4A4E-9209-A06D6EF16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567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85BAF-6DCE-4FE5-A2C5-8BCBA98FA0DB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0444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85BAF-6DCE-4FE5-A2C5-8BCBA98FA0DB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913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85BAF-6DCE-4FE5-A2C5-8BCBA98FA0DB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925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85BAF-6DCE-4FE5-A2C5-8BCBA98FA0DB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791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85BAF-6DCE-4FE5-A2C5-8BCBA98FA0DB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245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85BAF-6DCE-4FE5-A2C5-8BCBA98FA0DB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740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85BAF-6DCE-4FE5-A2C5-8BCBA98FA0DB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36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85BAF-6DCE-4FE5-A2C5-8BCBA98FA0DB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510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85BAF-6DCE-4FE5-A2C5-8BCBA98FA0DB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343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85BAF-6DCE-4FE5-A2C5-8BCBA98FA0DB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915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85BAF-6DCE-4FE5-A2C5-8BCBA98FA0DB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148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F8C9F-FC71-4CEC-B26F-8E6DCCF8526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262B-84A0-43EA-A213-A3630A30D9D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838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F8C9F-FC71-4CEC-B26F-8E6DCCF8526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262B-84A0-43EA-A213-A3630A30D9D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3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F8C9F-FC71-4CEC-B26F-8E6DCCF8526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262B-84A0-43EA-A213-A3630A30D9D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774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856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5856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F8C9F-FC71-4CEC-B26F-8E6DCCF8526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262B-84A0-43EA-A213-A3630A30D9D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350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F8C9F-FC71-4CEC-B26F-8E6DCCF8526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262B-84A0-43EA-A213-A3630A30D9D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938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F8C9F-FC71-4CEC-B26F-8E6DCCF8526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262B-84A0-43EA-A213-A3630A30D9D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011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F8C9F-FC71-4CEC-B26F-8E6DCCF8526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262B-84A0-43EA-A213-A3630A30D9D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284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F8C9F-FC71-4CEC-B26F-8E6DCCF8526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262B-84A0-43EA-A213-A3630A30D9D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84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F8C9F-FC71-4CEC-B26F-8E6DCCF8526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262B-84A0-43EA-A213-A3630A30D9D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347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F8C9F-FC71-4CEC-B26F-8E6DCCF8526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262B-84A0-43EA-A213-A3630A30D9D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901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F8C9F-FC71-4CEC-B26F-8E6DCCF8526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262B-84A0-43EA-A213-A3630A30D9D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591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F8C9F-FC71-4CEC-B26F-8E6DCCF8526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0262B-84A0-43EA-A213-A3630A30D9D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29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359AE53-4DB3-40A2-9E86-80D47759B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184566"/>
            <a:ext cx="9144000" cy="514350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B92EAA1C-FC40-4B9B-BC6A-95506591A832}"/>
              </a:ext>
            </a:extLst>
          </p:cNvPr>
          <p:cNvGrpSpPr/>
          <p:nvPr/>
        </p:nvGrpSpPr>
        <p:grpSpPr>
          <a:xfrm>
            <a:off x="504976" y="987574"/>
            <a:ext cx="7148814" cy="2460194"/>
            <a:chOff x="504975" y="1612053"/>
            <a:chExt cx="4278041" cy="231650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0B86710-2F8B-4498-A012-B340C6040E89}"/>
                </a:ext>
              </a:extLst>
            </p:cNvPr>
            <p:cNvSpPr txBox="1"/>
            <p:nvPr/>
          </p:nvSpPr>
          <p:spPr>
            <a:xfrm>
              <a:off x="504976" y="1612053"/>
              <a:ext cx="3762732" cy="434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prstClr val="white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20</a:t>
              </a:r>
              <a:r>
                <a:rPr lang="ko-KR" altLang="en-US" sz="2400" dirty="0">
                  <a:solidFill>
                    <a:prstClr val="white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대 남성을 위한 일용직 매칭 플랫폼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902C88-82D1-40D3-AB4E-B4F65E7F487C}"/>
                </a:ext>
              </a:extLst>
            </p:cNvPr>
            <p:cNvSpPr txBox="1"/>
            <p:nvPr/>
          </p:nvSpPr>
          <p:spPr>
            <a:xfrm>
              <a:off x="504975" y="3264286"/>
              <a:ext cx="1812623" cy="347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prstClr val="white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METRO LABORER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E867EC6-EEC2-4238-818E-306DD7689DC3}"/>
                </a:ext>
              </a:extLst>
            </p:cNvPr>
            <p:cNvSpPr txBox="1"/>
            <p:nvPr/>
          </p:nvSpPr>
          <p:spPr>
            <a:xfrm>
              <a:off x="504975" y="3580795"/>
              <a:ext cx="2578613" cy="3477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ko-KR" altLang="en-US" dirty="0">
                <a:solidFill>
                  <a:prstClr val="white"/>
                </a:solidFill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82E007F7-06FE-45B7-BB6C-B9BCF24EF6FF}"/>
                </a:ext>
              </a:extLst>
            </p:cNvPr>
            <p:cNvCxnSpPr>
              <a:cxnSpLocks/>
            </p:cNvCxnSpPr>
            <p:nvPr/>
          </p:nvCxnSpPr>
          <p:spPr>
            <a:xfrm>
              <a:off x="504976" y="2929916"/>
              <a:ext cx="293493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D27214-F6A4-4C3D-931A-A93B517DDD96}"/>
                </a:ext>
              </a:extLst>
            </p:cNvPr>
            <p:cNvSpPr txBox="1"/>
            <p:nvPr/>
          </p:nvSpPr>
          <p:spPr>
            <a:xfrm>
              <a:off x="504975" y="2055003"/>
              <a:ext cx="4278041" cy="782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 dirty="0" err="1">
                  <a:solidFill>
                    <a:prstClr val="white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브로콜미</a:t>
              </a:r>
              <a:endParaRPr lang="ko-KR" altLang="en-US" sz="4800" dirty="0"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0742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D4EA1A12-BC7D-45CC-B510-5D7C5CCF8F43}"/>
              </a:ext>
            </a:extLst>
          </p:cNvPr>
          <p:cNvSpPr txBox="1"/>
          <p:nvPr/>
        </p:nvSpPr>
        <p:spPr>
          <a:xfrm>
            <a:off x="504976" y="236952"/>
            <a:ext cx="282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07. Team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ACD3185-3850-47FD-9E0D-5E543F276131}"/>
              </a:ext>
            </a:extLst>
          </p:cNvPr>
          <p:cNvCxnSpPr/>
          <p:nvPr/>
        </p:nvCxnSpPr>
        <p:spPr>
          <a:xfrm>
            <a:off x="0" y="988370"/>
            <a:ext cx="9144000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CF5AF8F-A51C-4856-8CF8-3A91FC9FAA0A}"/>
              </a:ext>
            </a:extLst>
          </p:cNvPr>
          <p:cNvSpPr txBox="1"/>
          <p:nvPr/>
        </p:nvSpPr>
        <p:spPr>
          <a:xfrm>
            <a:off x="518483" y="1250866"/>
            <a:ext cx="8255425" cy="383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-15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창업 팀의 기술 및 경험</a:t>
            </a:r>
            <a:r>
              <a:rPr lang="en-US" altLang="ko-KR" sz="1400" spc="-15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400" spc="-15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역량은 어떻게 구성되어 있나요</a:t>
            </a:r>
            <a:r>
              <a:rPr lang="en-US" altLang="ko-KR" sz="1400" spc="-15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727A8D-6822-4A0A-A72F-66CF3B301AF1}"/>
              </a:ext>
            </a:extLst>
          </p:cNvPr>
          <p:cNvSpPr txBox="1"/>
          <p:nvPr/>
        </p:nvSpPr>
        <p:spPr>
          <a:xfrm>
            <a:off x="518482" y="604872"/>
            <a:ext cx="28211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팀의 경험 및 역량</a:t>
            </a:r>
            <a:r>
              <a:rPr lang="en-US" altLang="ko-KR" sz="120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기술 확보 현황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A68482-92D2-CA9F-BD6F-4E1BAFEA39F7}"/>
              </a:ext>
            </a:extLst>
          </p:cNvPr>
          <p:cNvSpPr txBox="1"/>
          <p:nvPr/>
        </p:nvSpPr>
        <p:spPr>
          <a:xfrm>
            <a:off x="755576" y="1779662"/>
            <a:ext cx="7560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순천향대학교 </a:t>
            </a:r>
            <a:r>
              <a:rPr lang="ko-KR" altLang="en-US" sz="1400" dirty="0" err="1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컴퓨터소프트웨어공학과</a:t>
            </a:r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 재학중</a:t>
            </a:r>
            <a:endParaRPr lang="en-US" altLang="ko-KR" sz="1400" dirty="0">
              <a:solidFill>
                <a:schemeClr val="accent3">
                  <a:lumMod val="75000"/>
                </a:schemeClr>
              </a:solidFill>
              <a:latin typeface="Khmer UI" panose="020B0604020202020204" pitchFamily="34" charset="0"/>
              <a:ea typeface="KoPub돋움체 Light" panose="02020603020101020101" pitchFamily="18" charset="-127"/>
              <a:cs typeface="Khmer UI" panose="020B0604020202020204" pitchFamily="34" charset="0"/>
            </a:endParaRPr>
          </a:p>
          <a:p>
            <a:endParaRPr lang="en-US" altLang="ko-KR" sz="1400" dirty="0">
              <a:solidFill>
                <a:schemeClr val="accent3">
                  <a:lumMod val="75000"/>
                </a:schemeClr>
              </a:solidFill>
              <a:latin typeface="Khmer UI" panose="020B0604020202020204" pitchFamily="34" charset="0"/>
              <a:ea typeface="KoPub돋움체 Light" panose="02020603020101020101" pitchFamily="18" charset="-127"/>
              <a:cs typeface="Khmer UI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어플 관련 전공 지식 풍부</a:t>
            </a:r>
            <a:endParaRPr lang="en-US" altLang="ko-KR" sz="1400" dirty="0">
              <a:solidFill>
                <a:schemeClr val="accent3">
                  <a:lumMod val="75000"/>
                </a:schemeClr>
              </a:solidFill>
              <a:latin typeface="Khmer UI" panose="020B0604020202020204" pitchFamily="34" charset="0"/>
              <a:ea typeface="KoPub돋움체 Light" panose="02020603020101020101" pitchFamily="18" charset="-127"/>
              <a:cs typeface="Khmer UI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관련 도움을 받을 수 있는 길 보유</a:t>
            </a:r>
            <a:endParaRPr lang="en-US" altLang="ko-KR" sz="1400" dirty="0">
              <a:solidFill>
                <a:schemeClr val="accent3">
                  <a:lumMod val="75000"/>
                </a:schemeClr>
              </a:solidFill>
              <a:latin typeface="Khmer UI" panose="020B0604020202020204" pitchFamily="34" charset="0"/>
              <a:ea typeface="KoPub돋움체 Light" panose="02020603020101020101" pitchFamily="18" charset="-127"/>
              <a:cs typeface="Khmer U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462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D4EA1A12-BC7D-45CC-B510-5D7C5CCF8F43}"/>
              </a:ext>
            </a:extLst>
          </p:cNvPr>
          <p:cNvSpPr txBox="1"/>
          <p:nvPr/>
        </p:nvSpPr>
        <p:spPr>
          <a:xfrm>
            <a:off x="504976" y="236952"/>
            <a:ext cx="282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08. Revenue Stream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ACD3185-3850-47FD-9E0D-5E543F276131}"/>
              </a:ext>
            </a:extLst>
          </p:cNvPr>
          <p:cNvCxnSpPr/>
          <p:nvPr/>
        </p:nvCxnSpPr>
        <p:spPr>
          <a:xfrm>
            <a:off x="0" y="988370"/>
            <a:ext cx="9144000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CF5AF8F-A51C-4856-8CF8-3A91FC9FAA0A}"/>
              </a:ext>
            </a:extLst>
          </p:cNvPr>
          <p:cNvSpPr txBox="1"/>
          <p:nvPr/>
        </p:nvSpPr>
        <p:spPr>
          <a:xfrm>
            <a:off x="518483" y="1250866"/>
            <a:ext cx="8255425" cy="383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-150" dirty="0" err="1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수익원</a:t>
            </a:r>
            <a:r>
              <a:rPr lang="en-US" altLang="ko-KR" sz="1400" spc="-15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</a:t>
            </a:r>
            <a:r>
              <a:rPr lang="ko-KR" altLang="en-US" sz="1400" spc="-15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수익모델은 무엇인가요</a:t>
            </a:r>
            <a:r>
              <a:rPr lang="en-US" altLang="ko-KR" sz="1400" spc="-15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727A8D-6822-4A0A-A72F-66CF3B301AF1}"/>
              </a:ext>
            </a:extLst>
          </p:cNvPr>
          <p:cNvSpPr txBox="1"/>
          <p:nvPr/>
        </p:nvSpPr>
        <p:spPr>
          <a:xfrm>
            <a:off x="518482" y="604872"/>
            <a:ext cx="28211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수익모델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8071C8-A92C-75E8-05ED-3A3006800D94}"/>
              </a:ext>
            </a:extLst>
          </p:cNvPr>
          <p:cNvSpPr txBox="1"/>
          <p:nvPr/>
        </p:nvSpPr>
        <p:spPr>
          <a:xfrm>
            <a:off x="683568" y="1707654"/>
            <a:ext cx="75608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일용 노동자 구직 분야 </a:t>
            </a: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: </a:t>
            </a:r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수수료 </a:t>
            </a: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20% </a:t>
            </a:r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중</a:t>
            </a: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 </a:t>
            </a:r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세금과 일용직 환경 개선을 위한 </a:t>
            </a: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4</a:t>
            </a:r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대 보험비를 뺀 금액</a:t>
            </a:r>
            <a:endParaRPr lang="en-US" altLang="ko-KR" sz="1400" dirty="0">
              <a:solidFill>
                <a:schemeClr val="accent3">
                  <a:lumMod val="75000"/>
                </a:schemeClr>
              </a:solidFill>
              <a:latin typeface="Khmer UI" panose="020B0604020202020204" pitchFamily="34" charset="0"/>
              <a:ea typeface="KoPub돋움체 Light" panose="02020603020101020101" pitchFamily="18" charset="-127"/>
              <a:cs typeface="Khmer UI" panose="020B0604020202020204" pitchFamily="34" charset="0"/>
            </a:endParaRPr>
          </a:p>
          <a:p>
            <a:endParaRPr lang="en-US" altLang="ko-KR" sz="1400" dirty="0">
              <a:solidFill>
                <a:schemeClr val="accent3">
                  <a:lumMod val="75000"/>
                </a:schemeClr>
              </a:solidFill>
              <a:latin typeface="Khmer UI" panose="020B0604020202020204" pitchFamily="34" charset="0"/>
              <a:ea typeface="KoPub돋움체 Light" panose="02020603020101020101" pitchFamily="18" charset="-127"/>
              <a:cs typeface="Khmer UI" panose="020B0604020202020204" pitchFamily="34" charset="0"/>
            </a:endParaRPr>
          </a:p>
          <a:p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주변 단기 일자리 구직 분야</a:t>
            </a: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: </a:t>
            </a:r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지역광고</a:t>
            </a:r>
            <a:endParaRPr lang="en-US" altLang="ko-KR" sz="1400" dirty="0">
              <a:solidFill>
                <a:schemeClr val="accent3">
                  <a:lumMod val="75000"/>
                </a:schemeClr>
              </a:solidFill>
              <a:latin typeface="Khmer UI" panose="020B0604020202020204" pitchFamily="34" charset="0"/>
              <a:ea typeface="KoPub돋움체 Light" panose="02020603020101020101" pitchFamily="18" charset="-127"/>
              <a:cs typeface="Khmer U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220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D4EA1A12-BC7D-45CC-B510-5D7C5CCF8F43}"/>
              </a:ext>
            </a:extLst>
          </p:cNvPr>
          <p:cNvSpPr txBox="1"/>
          <p:nvPr/>
        </p:nvSpPr>
        <p:spPr>
          <a:xfrm>
            <a:off x="504976" y="236952"/>
            <a:ext cx="282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9. Milestone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ACD3185-3850-47FD-9E0D-5E543F276131}"/>
              </a:ext>
            </a:extLst>
          </p:cNvPr>
          <p:cNvCxnSpPr/>
          <p:nvPr/>
        </p:nvCxnSpPr>
        <p:spPr>
          <a:xfrm>
            <a:off x="0" y="988370"/>
            <a:ext cx="9144000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CF5AF8F-A51C-4856-8CF8-3A91FC9FAA0A}"/>
              </a:ext>
            </a:extLst>
          </p:cNvPr>
          <p:cNvSpPr txBox="1"/>
          <p:nvPr/>
        </p:nvSpPr>
        <p:spPr>
          <a:xfrm>
            <a:off x="518482" y="1006202"/>
            <a:ext cx="825542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-15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사업을 추진하기 위해 실행해야 할 핵심 활동과 우선 순위는 무엇인가요</a:t>
            </a:r>
            <a:r>
              <a:rPr lang="en-US" altLang="ko-KR" sz="1400" spc="-15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727A8D-6822-4A0A-A72F-66CF3B301AF1}"/>
              </a:ext>
            </a:extLst>
          </p:cNvPr>
          <p:cNvSpPr txBox="1"/>
          <p:nvPr/>
        </p:nvSpPr>
        <p:spPr>
          <a:xfrm>
            <a:off x="518482" y="604872"/>
            <a:ext cx="28211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</a:t>
            </a:r>
            <a:r>
              <a:rPr lang="ko-KR" altLang="en-US" sz="120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개년 추진일정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CC356D-1A74-408F-A311-7395A7C516DD}"/>
              </a:ext>
            </a:extLst>
          </p:cNvPr>
          <p:cNvSpPr txBox="1"/>
          <p:nvPr/>
        </p:nvSpPr>
        <p:spPr>
          <a:xfrm>
            <a:off x="518481" y="4260101"/>
            <a:ext cx="825542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-15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목표와 핵심 성과지표는 무엇인가요</a:t>
            </a:r>
            <a:r>
              <a:rPr lang="en-US" altLang="ko-KR" sz="1400" spc="-15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6D7844-5ABF-D5BD-00FE-2069F47AAE25}"/>
              </a:ext>
            </a:extLst>
          </p:cNvPr>
          <p:cNvSpPr txBox="1"/>
          <p:nvPr/>
        </p:nvSpPr>
        <p:spPr>
          <a:xfrm>
            <a:off x="611560" y="4653272"/>
            <a:ext cx="7560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초기 </a:t>
            </a: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3</a:t>
            </a:r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개월 가입자수 </a:t>
            </a: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300</a:t>
            </a:r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명</a:t>
            </a:r>
            <a:endParaRPr lang="en-US" altLang="ko-KR" sz="1400" dirty="0">
              <a:solidFill>
                <a:schemeClr val="accent3">
                  <a:lumMod val="75000"/>
                </a:schemeClr>
              </a:solidFill>
              <a:latin typeface="Khmer UI" panose="020B0604020202020204" pitchFamily="34" charset="0"/>
              <a:ea typeface="KoPub돋움체 Light" panose="02020603020101020101" pitchFamily="18" charset="-127"/>
              <a:cs typeface="Khmer UI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DBD8B5-D048-CCDF-2428-F35F6B2A2B0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3" t="28024" r="7273" b="27278"/>
          <a:stretch/>
        </p:blipFill>
        <p:spPr>
          <a:xfrm>
            <a:off x="827584" y="1304926"/>
            <a:ext cx="6768752" cy="294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190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D4EA1A12-BC7D-45CC-B510-5D7C5CCF8F43}"/>
              </a:ext>
            </a:extLst>
          </p:cNvPr>
          <p:cNvSpPr txBox="1"/>
          <p:nvPr/>
        </p:nvSpPr>
        <p:spPr>
          <a:xfrm>
            <a:off x="504976" y="236952"/>
            <a:ext cx="282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01. Concept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ACD3185-3850-47FD-9E0D-5E543F276131}"/>
              </a:ext>
            </a:extLst>
          </p:cNvPr>
          <p:cNvCxnSpPr/>
          <p:nvPr/>
        </p:nvCxnSpPr>
        <p:spPr>
          <a:xfrm>
            <a:off x="0" y="988370"/>
            <a:ext cx="9144000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1C511C7-52A6-4D43-B99C-ED2076B2A30A}"/>
              </a:ext>
            </a:extLst>
          </p:cNvPr>
          <p:cNvSpPr txBox="1"/>
          <p:nvPr/>
        </p:nvSpPr>
        <p:spPr>
          <a:xfrm>
            <a:off x="518482" y="604872"/>
            <a:ext cx="28211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기본 컨셉</a:t>
            </a:r>
          </a:p>
        </p:txBody>
      </p:sp>
      <p:sp>
        <p:nvSpPr>
          <p:cNvPr id="2" name="사각형: 모서리가 접힌 도형 1">
            <a:extLst>
              <a:ext uri="{FF2B5EF4-FFF2-40B4-BE49-F238E27FC236}">
                <a16:creationId xmlns:a16="http://schemas.microsoft.com/office/drawing/2014/main" id="{7F4D3CC8-03D2-D02C-6C22-201428F2D9BA}"/>
              </a:ext>
            </a:extLst>
          </p:cNvPr>
          <p:cNvSpPr/>
          <p:nvPr/>
        </p:nvSpPr>
        <p:spPr>
          <a:xfrm flipV="1">
            <a:off x="683568" y="1290903"/>
            <a:ext cx="1440160" cy="415497"/>
          </a:xfrm>
          <a:prstGeom prst="foldedCorner">
            <a:avLst/>
          </a:prstGeom>
          <a:solidFill>
            <a:srgbClr val="85C647"/>
          </a:solidFill>
          <a:ln>
            <a:solidFill>
              <a:srgbClr val="92D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사각형: 모서리가 접힌 도형 7">
            <a:extLst>
              <a:ext uri="{FF2B5EF4-FFF2-40B4-BE49-F238E27FC236}">
                <a16:creationId xmlns:a16="http://schemas.microsoft.com/office/drawing/2014/main" id="{2346DC5B-D2E6-4930-5277-6A7AEFEB0775}"/>
              </a:ext>
            </a:extLst>
          </p:cNvPr>
          <p:cNvSpPr/>
          <p:nvPr/>
        </p:nvSpPr>
        <p:spPr>
          <a:xfrm flipV="1">
            <a:off x="683568" y="2395766"/>
            <a:ext cx="1440160" cy="415497"/>
          </a:xfrm>
          <a:prstGeom prst="foldedCorner">
            <a:avLst/>
          </a:prstGeom>
          <a:solidFill>
            <a:srgbClr val="85C647"/>
          </a:solidFill>
          <a:ln>
            <a:solidFill>
              <a:srgbClr val="92D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6C3DB035-0959-5FA4-E2C3-A9EDE3FD1440}"/>
              </a:ext>
            </a:extLst>
          </p:cNvPr>
          <p:cNvSpPr/>
          <p:nvPr/>
        </p:nvSpPr>
        <p:spPr>
          <a:xfrm flipV="1">
            <a:off x="683568" y="3610498"/>
            <a:ext cx="1440160" cy="415497"/>
          </a:xfrm>
          <a:prstGeom prst="foldedCorner">
            <a:avLst/>
          </a:prstGeom>
          <a:solidFill>
            <a:srgbClr val="85C647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8972D64B-2EF8-68D4-7479-0EC6BD93068A}"/>
              </a:ext>
            </a:extLst>
          </p:cNvPr>
          <p:cNvSpPr/>
          <p:nvPr/>
        </p:nvSpPr>
        <p:spPr>
          <a:xfrm flipV="1">
            <a:off x="677524" y="4382474"/>
            <a:ext cx="1440160" cy="415497"/>
          </a:xfrm>
          <a:prstGeom prst="foldedCorner">
            <a:avLst/>
          </a:prstGeom>
          <a:solidFill>
            <a:srgbClr val="85C647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B74ED2-664E-EABF-6A76-0E48CA7E9F52}"/>
              </a:ext>
            </a:extLst>
          </p:cNvPr>
          <p:cNvSpPr txBox="1"/>
          <p:nvPr/>
        </p:nvSpPr>
        <p:spPr>
          <a:xfrm>
            <a:off x="1063311" y="1308204"/>
            <a:ext cx="6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white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Why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84BEB2-CF69-D903-CB3F-8332B849FC9D}"/>
              </a:ext>
            </a:extLst>
          </p:cNvPr>
          <p:cNvSpPr txBox="1"/>
          <p:nvPr/>
        </p:nvSpPr>
        <p:spPr>
          <a:xfrm>
            <a:off x="1073163" y="2413065"/>
            <a:ext cx="660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white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How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5AD68D-596D-067E-8688-5FB506BE924D}"/>
              </a:ext>
            </a:extLst>
          </p:cNvPr>
          <p:cNvSpPr txBox="1"/>
          <p:nvPr/>
        </p:nvSpPr>
        <p:spPr>
          <a:xfrm>
            <a:off x="968509" y="3627798"/>
            <a:ext cx="81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white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What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6113D4-5F5D-E7F7-72C4-BD296021E3D4}"/>
              </a:ext>
            </a:extLst>
          </p:cNvPr>
          <p:cNvSpPr txBox="1"/>
          <p:nvPr/>
        </p:nvSpPr>
        <p:spPr>
          <a:xfrm>
            <a:off x="952658" y="4405556"/>
            <a:ext cx="88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white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Impact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6B0D50F-2C76-3E26-FA65-EF6CDE788692}"/>
              </a:ext>
            </a:extLst>
          </p:cNvPr>
          <p:cNvSpPr txBox="1"/>
          <p:nvPr/>
        </p:nvSpPr>
        <p:spPr>
          <a:xfrm>
            <a:off x="2513323" y="1195763"/>
            <a:ext cx="511256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이른 아침</a:t>
            </a:r>
            <a:r>
              <a:rPr lang="en-US" altLang="ko-KR" sz="1400" dirty="0"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 </a:t>
            </a:r>
            <a:r>
              <a:rPr lang="ko-KR" altLang="en-US" sz="1400" dirty="0"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인력사무소 방문 후</a:t>
            </a:r>
            <a:r>
              <a:rPr lang="en-US" altLang="ko-KR" sz="1400" dirty="0"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 </a:t>
            </a:r>
            <a:r>
              <a:rPr lang="ko-KR" altLang="en-US" sz="1400" dirty="0"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현장에 배치되는 데까지</a:t>
            </a:r>
            <a:endParaRPr lang="en-US" altLang="ko-KR" sz="1400" dirty="0">
              <a:latin typeface="Khmer UI" panose="020B0604020202020204" pitchFamily="34" charset="0"/>
              <a:ea typeface="KoPub돋움체 Light" panose="02020603020101020101" pitchFamily="18" charset="-127"/>
              <a:cs typeface="Khmer UI" panose="020B0604020202020204" pitchFamily="34" charset="0"/>
            </a:endParaRPr>
          </a:p>
          <a:p>
            <a:r>
              <a:rPr lang="ko-KR" altLang="en-US" sz="1400" dirty="0"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대략 </a:t>
            </a:r>
            <a:r>
              <a:rPr lang="en-US" altLang="ko-KR" sz="1400" dirty="0"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2</a:t>
            </a:r>
            <a:r>
              <a:rPr lang="ko-KR" altLang="en-US" sz="1400" dirty="0"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시간이 넘는 시간이 소요된다</a:t>
            </a:r>
            <a:r>
              <a:rPr lang="en-US" altLang="ko-KR" sz="1400" dirty="0"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.</a:t>
            </a:r>
          </a:p>
          <a:p>
            <a:endParaRPr lang="en-US" altLang="ko-KR" sz="600" dirty="0">
              <a:latin typeface="Khmer UI" panose="020B0604020202020204" pitchFamily="34" charset="0"/>
              <a:ea typeface="KoPub돋움체 Light" panose="02020603020101020101" pitchFamily="18" charset="-127"/>
              <a:cs typeface="Khmer UI" panose="020B0604020202020204" pitchFamily="34" charset="0"/>
            </a:endParaRPr>
          </a:p>
          <a:p>
            <a:r>
              <a:rPr lang="en-US" altLang="ko-KR" sz="1400" dirty="0"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20~25</a:t>
            </a:r>
            <a:r>
              <a:rPr lang="ko-KR" altLang="en-US" sz="1400" dirty="0"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세 젊은 층은 각자의 삶을 영유하면서 남는 시간으로</a:t>
            </a:r>
            <a:endParaRPr lang="en-US" altLang="ko-KR" sz="1400" dirty="0">
              <a:latin typeface="Khmer UI" panose="020B0604020202020204" pitchFamily="34" charset="0"/>
              <a:ea typeface="KoPub돋움체 Light" panose="02020603020101020101" pitchFamily="18" charset="-127"/>
              <a:cs typeface="Khmer UI" panose="020B0604020202020204" pitchFamily="34" charset="0"/>
            </a:endParaRPr>
          </a:p>
          <a:p>
            <a:r>
              <a:rPr lang="ko-KR" altLang="en-US" sz="1400" dirty="0"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용돈 벌이를 할 수 없을까</a:t>
            </a:r>
            <a:r>
              <a:rPr lang="en-US" altLang="ko-KR" sz="1400" dirty="0"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BB15299-681A-6736-094F-FF1705E8C7DE}"/>
              </a:ext>
            </a:extLst>
          </p:cNvPr>
          <p:cNvSpPr txBox="1"/>
          <p:nvPr/>
        </p:nvSpPr>
        <p:spPr>
          <a:xfrm>
            <a:off x="2513323" y="2305729"/>
            <a:ext cx="565781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어플리케이션을 통해 현장과 근로자 사이를 연결시켜</a:t>
            </a:r>
            <a:endParaRPr lang="en-US" altLang="ko-KR" sz="1400" dirty="0">
              <a:latin typeface="Khmer UI" panose="020B0604020202020204" pitchFamily="34" charset="0"/>
              <a:ea typeface="KoPub돋움체 Light" panose="02020603020101020101" pitchFamily="18" charset="-127"/>
              <a:cs typeface="Khmer UI" panose="020B0604020202020204" pitchFamily="34" charset="0"/>
            </a:endParaRPr>
          </a:p>
          <a:p>
            <a:r>
              <a:rPr lang="ko-KR" altLang="en-US" sz="1400" dirty="0"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인력사무소를 방문하지 않고 바로 현장으로 갈 수 있는 플랫폼을 제작</a:t>
            </a:r>
            <a:r>
              <a:rPr lang="en-US" altLang="ko-KR" sz="1400" dirty="0"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.</a:t>
            </a:r>
          </a:p>
          <a:p>
            <a:endParaRPr lang="en-US" altLang="ko-KR" sz="600" dirty="0">
              <a:latin typeface="Khmer UI" panose="020B0604020202020204" pitchFamily="34" charset="0"/>
              <a:ea typeface="KoPub돋움체 Light" panose="02020603020101020101" pitchFamily="18" charset="-127"/>
              <a:cs typeface="Khmer UI" panose="020B0604020202020204" pitchFamily="34" charset="0"/>
            </a:endParaRPr>
          </a:p>
          <a:p>
            <a:r>
              <a:rPr lang="ko-KR" altLang="en-US" sz="1400" dirty="0"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큰 기업만이 아닌 작은 사업장 혹은 개인적인 일의 일손을 구하는</a:t>
            </a:r>
            <a:endParaRPr lang="en-US" altLang="ko-KR" sz="1400" dirty="0">
              <a:latin typeface="Khmer UI" panose="020B0604020202020204" pitchFamily="34" charset="0"/>
              <a:ea typeface="KoPub돋움체 Light" panose="02020603020101020101" pitchFamily="18" charset="-127"/>
              <a:cs typeface="Khmer UI" panose="020B0604020202020204" pitchFamily="34" charset="0"/>
            </a:endParaRPr>
          </a:p>
          <a:p>
            <a:r>
              <a:rPr lang="ko-KR" altLang="en-US" sz="1400" dirty="0"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플랫폼을 제작</a:t>
            </a:r>
            <a:r>
              <a:rPr lang="en-US" altLang="ko-KR" sz="1400" dirty="0"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E7285A-70CF-EE68-C41F-FBE07D5B789B}"/>
              </a:ext>
            </a:extLst>
          </p:cNvPr>
          <p:cNvSpPr txBox="1"/>
          <p:nvPr/>
        </p:nvSpPr>
        <p:spPr>
          <a:xfrm>
            <a:off x="2514590" y="3559561"/>
            <a:ext cx="5657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근로자는 정보를 입력한 후 원하는 현장에 지원</a:t>
            </a:r>
            <a:r>
              <a:rPr lang="en-US" altLang="ko-KR" sz="1400" dirty="0"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.</a:t>
            </a:r>
          </a:p>
          <a:p>
            <a:r>
              <a:rPr lang="ko-KR" altLang="en-US" sz="1400" dirty="0"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고용자는 근로자의 정보를 바탕으로 현장에 맞는 인력을 고용</a:t>
            </a:r>
            <a:r>
              <a:rPr lang="en-US" altLang="ko-KR" sz="1400" dirty="0"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D6B2926-0FCC-9255-E629-EEB9C52342AF}"/>
              </a:ext>
            </a:extLst>
          </p:cNvPr>
          <p:cNvSpPr txBox="1"/>
          <p:nvPr/>
        </p:nvSpPr>
        <p:spPr>
          <a:xfrm>
            <a:off x="2514590" y="4323580"/>
            <a:ext cx="5657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근로자의 불필요한 대기시간을 줄일 수 있음</a:t>
            </a:r>
            <a:r>
              <a:rPr lang="en-US" altLang="ko-KR" sz="1400" dirty="0"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.</a:t>
            </a:r>
          </a:p>
          <a:p>
            <a:r>
              <a:rPr lang="ko-KR" altLang="en-US" sz="1400" dirty="0"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고용자는 원하는 인력을 고용할 수 있음</a:t>
            </a:r>
            <a:r>
              <a:rPr lang="en-US" altLang="ko-KR" sz="1400" dirty="0"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9933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D4EA1A12-BC7D-45CC-B510-5D7C5CCF8F43}"/>
              </a:ext>
            </a:extLst>
          </p:cNvPr>
          <p:cNvSpPr txBox="1"/>
          <p:nvPr/>
        </p:nvSpPr>
        <p:spPr>
          <a:xfrm>
            <a:off x="504976" y="236952"/>
            <a:ext cx="282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02. Problem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ACD3185-3850-47FD-9E0D-5E543F276131}"/>
              </a:ext>
            </a:extLst>
          </p:cNvPr>
          <p:cNvCxnSpPr/>
          <p:nvPr/>
        </p:nvCxnSpPr>
        <p:spPr>
          <a:xfrm>
            <a:off x="0" y="988370"/>
            <a:ext cx="9144000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727A8D-6822-4A0A-A72F-66CF3B301AF1}"/>
              </a:ext>
            </a:extLst>
          </p:cNvPr>
          <p:cNvSpPr txBox="1"/>
          <p:nvPr/>
        </p:nvSpPr>
        <p:spPr>
          <a:xfrm>
            <a:off x="518482" y="604872"/>
            <a:ext cx="30415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문제 정의</a:t>
            </a:r>
            <a:endParaRPr lang="en-US" altLang="ko-KR" sz="1200" dirty="0">
              <a:solidFill>
                <a:prstClr val="black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DD20AF-2D1C-47CC-8C82-643606DBB96B}"/>
              </a:ext>
            </a:extLst>
          </p:cNvPr>
          <p:cNvSpPr txBox="1"/>
          <p:nvPr/>
        </p:nvSpPr>
        <p:spPr>
          <a:xfrm>
            <a:off x="543387" y="1224402"/>
            <a:ext cx="8255425" cy="383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-15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목표 고객은 누구인가요</a:t>
            </a:r>
            <a:r>
              <a:rPr lang="en-US" altLang="ko-KR" sz="1400" spc="-15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? </a:t>
            </a:r>
            <a:r>
              <a:rPr lang="ko-KR" altLang="en-US" sz="1400" spc="-15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크게 두가지</a:t>
            </a:r>
            <a:r>
              <a:rPr lang="en-US" altLang="ko-KR" sz="1400" spc="-15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CC3791-C52D-4A8B-B8AD-9B175975FD7B}"/>
              </a:ext>
            </a:extLst>
          </p:cNvPr>
          <p:cNvSpPr txBox="1"/>
          <p:nvPr/>
        </p:nvSpPr>
        <p:spPr>
          <a:xfrm>
            <a:off x="518483" y="2942389"/>
            <a:ext cx="8132031" cy="383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-15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이러한 목표 고객이 겪고 있는 어려움 혹은 불편함</a:t>
            </a:r>
            <a:r>
              <a:rPr lang="en-US" altLang="ko-KR" sz="1400" spc="-15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400" spc="-15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충족되지 않은 니즈는</a:t>
            </a:r>
            <a:r>
              <a:rPr lang="en-US" altLang="ko-KR" sz="1400" spc="-15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EF0340-CBC6-409A-CB99-B7C44FBE3B69}"/>
              </a:ext>
            </a:extLst>
          </p:cNvPr>
          <p:cNvSpPr txBox="1"/>
          <p:nvPr/>
        </p:nvSpPr>
        <p:spPr>
          <a:xfrm>
            <a:off x="827584" y="3416466"/>
            <a:ext cx="75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일용직 근로자 </a:t>
            </a: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– </a:t>
            </a:r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현장으로 배치되기 전까지 불확실한 시간을 대기해야 한다</a:t>
            </a: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.</a:t>
            </a:r>
          </a:p>
          <a:p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	        </a:t>
            </a:r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인력사무소의 경우 임금체불의 사례가 있음</a:t>
            </a: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.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063A8AB-A501-04E8-238C-9CAAD2AB694C}"/>
              </a:ext>
            </a:extLst>
          </p:cNvPr>
          <p:cNvSpPr/>
          <p:nvPr/>
        </p:nvSpPr>
        <p:spPr>
          <a:xfrm>
            <a:off x="899592" y="1781001"/>
            <a:ext cx="1656184" cy="864096"/>
          </a:xfrm>
          <a:prstGeom prst="ellipse">
            <a:avLst/>
          </a:prstGeom>
          <a:solidFill>
            <a:srgbClr val="85C647"/>
          </a:solidFill>
          <a:ln>
            <a:solidFill>
              <a:srgbClr val="92D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A453152-3D1A-1DE5-1C1F-00A8D2490973}"/>
              </a:ext>
            </a:extLst>
          </p:cNvPr>
          <p:cNvSpPr/>
          <p:nvPr/>
        </p:nvSpPr>
        <p:spPr>
          <a:xfrm>
            <a:off x="3275856" y="1781001"/>
            <a:ext cx="1656184" cy="864096"/>
          </a:xfrm>
          <a:prstGeom prst="ellipse">
            <a:avLst/>
          </a:prstGeom>
          <a:solidFill>
            <a:srgbClr val="85C647"/>
          </a:solidFill>
          <a:ln>
            <a:solidFill>
              <a:srgbClr val="92D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B60044-E3CD-D6E2-9565-36D7806E266E}"/>
              </a:ext>
            </a:extLst>
          </p:cNvPr>
          <p:cNvSpPr txBox="1"/>
          <p:nvPr/>
        </p:nvSpPr>
        <p:spPr>
          <a:xfrm>
            <a:off x="899592" y="2028383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일용직 근로자</a:t>
            </a:r>
            <a:endParaRPr lang="en-US" altLang="ko-KR" dirty="0">
              <a:solidFill>
                <a:schemeClr val="bg1"/>
              </a:solidFill>
              <a:latin typeface="Khmer UI" panose="020B0604020202020204" pitchFamily="34" charset="0"/>
              <a:ea typeface="KoPub돋움체 Light" panose="02020603020101020101" pitchFamily="18" charset="-127"/>
              <a:cs typeface="Khmer UI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8C7EFA-B0D2-AA9E-3A73-6C6ED2407BE3}"/>
              </a:ext>
            </a:extLst>
          </p:cNvPr>
          <p:cNvSpPr txBox="1"/>
          <p:nvPr/>
        </p:nvSpPr>
        <p:spPr>
          <a:xfrm>
            <a:off x="3396755" y="2028383"/>
            <a:ext cx="1527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20~25</a:t>
            </a:r>
            <a:r>
              <a:rPr lang="ko-KR" altLang="en-US" sz="1400" dirty="0">
                <a:solidFill>
                  <a:schemeClr val="bg1"/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세 </a:t>
            </a:r>
            <a:r>
              <a:rPr lang="ko-KR" altLang="en-US" sz="1400" dirty="0" err="1">
                <a:solidFill>
                  <a:schemeClr val="bg1"/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취준생</a:t>
            </a:r>
            <a:endParaRPr lang="en-US" altLang="ko-KR" sz="1400" dirty="0">
              <a:solidFill>
                <a:schemeClr val="bg1"/>
              </a:solidFill>
              <a:latin typeface="Khmer UI" panose="020B0604020202020204" pitchFamily="34" charset="0"/>
              <a:ea typeface="KoPub돋움체 Light" panose="02020603020101020101" pitchFamily="18" charset="-127"/>
              <a:cs typeface="Khmer UI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251E10-8C4F-03D7-B2E1-8EFE9512637E}"/>
              </a:ext>
            </a:extLst>
          </p:cNvPr>
          <p:cNvSpPr txBox="1"/>
          <p:nvPr/>
        </p:nvSpPr>
        <p:spPr>
          <a:xfrm>
            <a:off x="791580" y="4155130"/>
            <a:ext cx="75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20~25</a:t>
            </a:r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세 </a:t>
            </a:r>
            <a:r>
              <a:rPr lang="ko-KR" altLang="en-US" sz="1400" dirty="0" err="1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취준생</a:t>
            </a:r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 </a:t>
            </a: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– </a:t>
            </a:r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자신의 학업 혹은 취업을 준비하는 과정에서 남는 시간을 활용하여 일자리  </a:t>
            </a:r>
            <a:endParaRPr lang="en-US" altLang="ko-KR" sz="1400" dirty="0">
              <a:solidFill>
                <a:schemeClr val="accent3">
                  <a:lumMod val="75000"/>
                </a:schemeClr>
              </a:solidFill>
              <a:latin typeface="Khmer UI" panose="020B0604020202020204" pitchFamily="34" charset="0"/>
              <a:ea typeface="KoPub돋움체 Light" panose="02020603020101020101" pitchFamily="18" charset="-127"/>
              <a:cs typeface="Khmer UI" panose="020B0604020202020204" pitchFamily="34" charset="0"/>
            </a:endParaRPr>
          </a:p>
          <a:p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                             </a:t>
            </a:r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를 구하고 싶어함</a:t>
            </a: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7330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D4EA1A12-BC7D-45CC-B510-5D7C5CCF8F43}"/>
              </a:ext>
            </a:extLst>
          </p:cNvPr>
          <p:cNvSpPr txBox="1"/>
          <p:nvPr/>
        </p:nvSpPr>
        <p:spPr>
          <a:xfrm>
            <a:off x="504976" y="236952"/>
            <a:ext cx="282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03. Solution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ACD3185-3850-47FD-9E0D-5E543F276131}"/>
              </a:ext>
            </a:extLst>
          </p:cNvPr>
          <p:cNvCxnSpPr/>
          <p:nvPr/>
        </p:nvCxnSpPr>
        <p:spPr>
          <a:xfrm>
            <a:off x="0" y="988370"/>
            <a:ext cx="9144000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CF5AF8F-A51C-4856-8CF8-3A91FC9FAA0A}"/>
              </a:ext>
            </a:extLst>
          </p:cNvPr>
          <p:cNvSpPr txBox="1"/>
          <p:nvPr/>
        </p:nvSpPr>
        <p:spPr>
          <a:xfrm>
            <a:off x="518483" y="1250866"/>
            <a:ext cx="8255425" cy="383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-15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저희 제품 및</a:t>
            </a:r>
            <a:r>
              <a:rPr lang="en-US" altLang="ko-KR" sz="1400" spc="-15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400" spc="-15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서비스가 제시하는 해결 방안</a:t>
            </a:r>
            <a:r>
              <a:rPr lang="en-US" altLang="ko-KR" sz="1400" spc="-15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400" spc="-15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기술 및 원리는</a:t>
            </a:r>
            <a:r>
              <a:rPr lang="en-US" altLang="ko-KR" sz="1400" spc="-15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727A8D-6822-4A0A-A72F-66CF3B301AF1}"/>
              </a:ext>
            </a:extLst>
          </p:cNvPr>
          <p:cNvSpPr txBox="1"/>
          <p:nvPr/>
        </p:nvSpPr>
        <p:spPr>
          <a:xfrm>
            <a:off x="518482" y="604872"/>
            <a:ext cx="28211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해결방안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763729-DE98-6D19-4276-31A563B04604}"/>
              </a:ext>
            </a:extLst>
          </p:cNvPr>
          <p:cNvSpPr txBox="1"/>
          <p:nvPr/>
        </p:nvSpPr>
        <p:spPr>
          <a:xfrm>
            <a:off x="395536" y="2067694"/>
            <a:ext cx="756084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1. 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기회비용 및 손실비용 절감 </a:t>
            </a: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: </a:t>
            </a:r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어플을 통해 사전에 고용하여 불필요한 외부 대기 시간 없이</a:t>
            </a:r>
            <a:endParaRPr lang="en-US" altLang="ko-KR" sz="1400" dirty="0">
              <a:solidFill>
                <a:schemeClr val="accent3">
                  <a:lumMod val="75000"/>
                </a:schemeClr>
              </a:solidFill>
              <a:latin typeface="Khmer UI" panose="020B0604020202020204" pitchFamily="34" charset="0"/>
              <a:ea typeface="KoPub돋움체 Light" panose="02020603020101020101" pitchFamily="18" charset="-127"/>
              <a:cs typeface="Khmer UI" panose="020B0604020202020204" pitchFamily="34" charset="0"/>
            </a:endParaRPr>
          </a:p>
          <a:p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                                                 </a:t>
            </a:r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출근 시간에 맞춰 바로 현장으로 출근할 수 있음</a:t>
            </a: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.</a:t>
            </a:r>
          </a:p>
          <a:p>
            <a:endParaRPr lang="en-US" altLang="ko-KR" sz="1400" dirty="0">
              <a:solidFill>
                <a:schemeClr val="accent3">
                  <a:lumMod val="75000"/>
                </a:schemeClr>
              </a:solidFill>
              <a:latin typeface="Khmer UI" panose="020B0604020202020204" pitchFamily="34" charset="0"/>
              <a:ea typeface="KoPub돋움체 Light" panose="02020603020101020101" pitchFamily="18" charset="-127"/>
              <a:cs typeface="Khmer UI" panose="020B0604020202020204" pitchFamily="34" charset="0"/>
            </a:endParaRPr>
          </a:p>
          <a:p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2. 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맞춤형 일자리 제공</a:t>
            </a:r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 </a:t>
            </a: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: </a:t>
            </a:r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일자리 직종을 미리 알 수 있음으로 자신이 자신 있는 분야에</a:t>
            </a:r>
            <a:endParaRPr lang="en-US" altLang="ko-KR" sz="1400" dirty="0">
              <a:solidFill>
                <a:schemeClr val="accent3">
                  <a:lumMod val="75000"/>
                </a:schemeClr>
              </a:solidFill>
              <a:latin typeface="Khmer UI" panose="020B0604020202020204" pitchFamily="34" charset="0"/>
              <a:ea typeface="KoPub돋움체 Light" panose="02020603020101020101" pitchFamily="18" charset="-127"/>
              <a:cs typeface="Khmer UI" panose="020B0604020202020204" pitchFamily="34" charset="0"/>
            </a:endParaRPr>
          </a:p>
          <a:p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                                     </a:t>
            </a:r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지원할 수 있음</a:t>
            </a: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.</a:t>
            </a:r>
          </a:p>
          <a:p>
            <a:endParaRPr lang="en-US" altLang="ko-KR" sz="1400" dirty="0">
              <a:solidFill>
                <a:schemeClr val="accent3">
                  <a:lumMod val="75000"/>
                </a:schemeClr>
              </a:solidFill>
              <a:latin typeface="Khmer UI" panose="020B0604020202020204" pitchFamily="34" charset="0"/>
              <a:ea typeface="KoPub돋움체 Light" panose="02020603020101020101" pitchFamily="18" charset="-127"/>
              <a:cs typeface="Khmer UI" panose="020B0604020202020204" pitchFamily="34" charset="0"/>
            </a:endParaRPr>
          </a:p>
          <a:p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3. 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임금체불 리스크 제거</a:t>
            </a:r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 </a:t>
            </a: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: </a:t>
            </a:r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근로자의 임금을 당일 지급하고 후에 회사에서 정산 받는 구조로</a:t>
            </a:r>
            <a:endParaRPr lang="en-US" altLang="ko-KR" sz="1400" dirty="0">
              <a:solidFill>
                <a:schemeClr val="accent3">
                  <a:lumMod val="75000"/>
                </a:schemeClr>
              </a:solidFill>
              <a:latin typeface="Khmer UI" panose="020B0604020202020204" pitchFamily="34" charset="0"/>
              <a:ea typeface="KoPub돋움체 Light" panose="02020603020101020101" pitchFamily="18" charset="-127"/>
              <a:cs typeface="Khmer UI" panose="020B0604020202020204" pitchFamily="34" charset="0"/>
            </a:endParaRPr>
          </a:p>
          <a:p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                                        인력사무소의</a:t>
            </a: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 </a:t>
            </a:r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임금체불의 문제점을 없앨 수 있고</a:t>
            </a: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,</a:t>
            </a:r>
          </a:p>
          <a:p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                                        근로자는 일에 대한</a:t>
            </a: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 </a:t>
            </a:r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대가를 정시에 받을</a:t>
            </a: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 </a:t>
            </a:r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수 있음</a:t>
            </a: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.</a:t>
            </a:r>
          </a:p>
          <a:p>
            <a:endParaRPr lang="en-US" altLang="ko-KR" sz="1400" dirty="0">
              <a:solidFill>
                <a:schemeClr val="accent3">
                  <a:lumMod val="75000"/>
                </a:schemeClr>
              </a:solidFill>
              <a:latin typeface="Khmer UI" panose="020B0604020202020204" pitchFamily="34" charset="0"/>
              <a:ea typeface="KoPub돋움체 Light" panose="02020603020101020101" pitchFamily="18" charset="-127"/>
              <a:cs typeface="Khmer UI" panose="020B0604020202020204" pitchFamily="34" charset="0"/>
            </a:endParaRPr>
          </a:p>
          <a:p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3. </a:t>
            </a:r>
            <a:r>
              <a:rPr lang="ko-KR" altLang="en-US" sz="1400" b="1" dirty="0" err="1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글로벌라이제이션</a:t>
            </a:r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 </a:t>
            </a: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: </a:t>
            </a:r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어플리케이션에 언어 변경 기능을 넣어주어서</a:t>
            </a: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, </a:t>
            </a:r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외국인 근로자의</a:t>
            </a:r>
            <a:endParaRPr lang="en-US" altLang="ko-KR" sz="1400" dirty="0">
              <a:solidFill>
                <a:schemeClr val="accent3">
                  <a:lumMod val="75000"/>
                </a:schemeClr>
              </a:solidFill>
              <a:latin typeface="Khmer UI" panose="020B0604020202020204" pitchFamily="34" charset="0"/>
              <a:ea typeface="KoPub돋움체 Light" panose="02020603020101020101" pitchFamily="18" charset="-127"/>
              <a:cs typeface="Khmer UI" panose="020B0604020202020204" pitchFamily="34" charset="0"/>
            </a:endParaRPr>
          </a:p>
          <a:p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                                    </a:t>
            </a:r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사용을 편리하게 함</a:t>
            </a: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.</a:t>
            </a:r>
          </a:p>
          <a:p>
            <a:endParaRPr lang="en-US" altLang="ko-KR" sz="1400" dirty="0">
              <a:solidFill>
                <a:schemeClr val="accent3">
                  <a:lumMod val="75000"/>
                </a:schemeClr>
              </a:solidFill>
              <a:latin typeface="Khmer UI" panose="020B0604020202020204" pitchFamily="34" charset="0"/>
              <a:ea typeface="KoPub돋움체 Light" panose="02020603020101020101" pitchFamily="18" charset="-127"/>
              <a:cs typeface="Khmer UI" panose="020B0604020202020204" pitchFamily="34" charset="0"/>
            </a:endParaRPr>
          </a:p>
          <a:p>
            <a:endParaRPr lang="en-US" altLang="ko-KR" sz="1400" dirty="0">
              <a:solidFill>
                <a:schemeClr val="accent3">
                  <a:lumMod val="75000"/>
                </a:schemeClr>
              </a:solidFill>
              <a:latin typeface="Khmer UI" panose="020B0604020202020204" pitchFamily="34" charset="0"/>
              <a:ea typeface="KoPub돋움체 Light" panose="02020603020101020101" pitchFamily="18" charset="-127"/>
              <a:cs typeface="Khmer UI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400114-DE43-E7DA-D4C3-561EBA14044B}"/>
              </a:ext>
            </a:extLst>
          </p:cNvPr>
          <p:cNvSpPr txBox="1"/>
          <p:nvPr/>
        </p:nvSpPr>
        <p:spPr>
          <a:xfrm>
            <a:off x="611560" y="1685607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근로자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6C579B-EA4F-6FD5-49C6-7060D007A3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92" t="17232" r="33291" b="19133"/>
          <a:stretch/>
        </p:blipFill>
        <p:spPr>
          <a:xfrm>
            <a:off x="7674128" y="1634561"/>
            <a:ext cx="1440160" cy="288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60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D4EA1A12-BC7D-45CC-B510-5D7C5CCF8F43}"/>
              </a:ext>
            </a:extLst>
          </p:cNvPr>
          <p:cNvSpPr txBox="1"/>
          <p:nvPr/>
        </p:nvSpPr>
        <p:spPr>
          <a:xfrm>
            <a:off x="504976" y="236952"/>
            <a:ext cx="282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03. Solution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ACD3185-3850-47FD-9E0D-5E543F276131}"/>
              </a:ext>
            </a:extLst>
          </p:cNvPr>
          <p:cNvCxnSpPr/>
          <p:nvPr/>
        </p:nvCxnSpPr>
        <p:spPr>
          <a:xfrm>
            <a:off x="0" y="988370"/>
            <a:ext cx="9144000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CF5AF8F-A51C-4856-8CF8-3A91FC9FAA0A}"/>
              </a:ext>
            </a:extLst>
          </p:cNvPr>
          <p:cNvSpPr txBox="1"/>
          <p:nvPr/>
        </p:nvSpPr>
        <p:spPr>
          <a:xfrm>
            <a:off x="518483" y="1250866"/>
            <a:ext cx="8255425" cy="383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-15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저희의 제품 및</a:t>
            </a:r>
            <a:r>
              <a:rPr lang="en-US" altLang="ko-KR" sz="1400" spc="-15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400" spc="-15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서비스가 제시하는 해결 방안</a:t>
            </a:r>
            <a:r>
              <a:rPr lang="en-US" altLang="ko-KR" sz="1400" spc="-15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400" spc="-15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기술 및 원리는</a:t>
            </a:r>
            <a:r>
              <a:rPr lang="en-US" altLang="ko-KR" sz="1400" spc="-15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…..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727A8D-6822-4A0A-A72F-66CF3B301AF1}"/>
              </a:ext>
            </a:extLst>
          </p:cNvPr>
          <p:cNvSpPr txBox="1"/>
          <p:nvPr/>
        </p:nvSpPr>
        <p:spPr>
          <a:xfrm>
            <a:off x="518482" y="604872"/>
            <a:ext cx="28211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해결방안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763729-DE98-6D19-4276-31A563B04604}"/>
              </a:ext>
            </a:extLst>
          </p:cNvPr>
          <p:cNvSpPr txBox="1"/>
          <p:nvPr/>
        </p:nvSpPr>
        <p:spPr>
          <a:xfrm>
            <a:off x="395536" y="2094696"/>
            <a:ext cx="75608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1. </a:t>
            </a:r>
            <a:r>
              <a:rPr lang="ko-KR" altLang="en-US" sz="1400" b="1" dirty="0" err="1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워스밸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(work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 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and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 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study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 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balance) : </a:t>
            </a:r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학업 및 취업 준비하며 자투리 시간을 활용하여</a:t>
            </a:r>
            <a:endParaRPr lang="en-US" altLang="ko-KR" sz="1400" dirty="0">
              <a:solidFill>
                <a:schemeClr val="accent3">
                  <a:lumMod val="75000"/>
                </a:schemeClr>
              </a:solidFill>
              <a:latin typeface="Khmer UI" panose="020B0604020202020204" pitchFamily="34" charset="0"/>
              <a:ea typeface="KoPub돋움체 Light" panose="02020603020101020101" pitchFamily="18" charset="-127"/>
              <a:cs typeface="Khmer UI" panose="020B0604020202020204" pitchFamily="34" charset="0"/>
            </a:endParaRPr>
          </a:p>
          <a:p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                                                            단기일자리를 찾을 수 있음</a:t>
            </a:r>
            <a:endParaRPr lang="en-US" altLang="ko-KR" sz="1400" dirty="0">
              <a:solidFill>
                <a:schemeClr val="accent3">
                  <a:lumMod val="75000"/>
                </a:schemeClr>
              </a:solidFill>
              <a:latin typeface="Khmer UI" panose="020B0604020202020204" pitchFamily="34" charset="0"/>
              <a:ea typeface="KoPub돋움체 Light" panose="02020603020101020101" pitchFamily="18" charset="-127"/>
              <a:cs typeface="Khmer UI" panose="020B0604020202020204" pitchFamily="34" charset="0"/>
            </a:endParaRPr>
          </a:p>
          <a:p>
            <a:endParaRPr lang="en-US" altLang="ko-KR" sz="1400" dirty="0">
              <a:solidFill>
                <a:schemeClr val="accent3">
                  <a:lumMod val="75000"/>
                </a:schemeClr>
              </a:solidFill>
              <a:latin typeface="Khmer UI" panose="020B0604020202020204" pitchFamily="34" charset="0"/>
              <a:ea typeface="KoPub돋움체 Light" panose="02020603020101020101" pitchFamily="18" charset="-127"/>
              <a:cs typeface="Khmer UI" panose="020B0604020202020204" pitchFamily="34" charset="0"/>
            </a:endParaRPr>
          </a:p>
          <a:p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2. 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경력에 </a:t>
            </a:r>
            <a:r>
              <a:rPr lang="ko-KR" altLang="en-US" sz="1400" b="1" dirty="0" err="1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구애받지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 않는 일자리</a:t>
            </a: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 : </a:t>
            </a:r>
            <a:r>
              <a:rPr lang="ko-KR" altLang="en-US" sz="1400" dirty="0" err="1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군휴학생의</a:t>
            </a:r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 경우 대부분 경력이 부족하여 일반적인 일자리는       </a:t>
            </a:r>
            <a:endParaRPr lang="en-US" altLang="ko-KR" sz="1400" dirty="0">
              <a:solidFill>
                <a:schemeClr val="accent3">
                  <a:lumMod val="75000"/>
                </a:schemeClr>
              </a:solidFill>
              <a:latin typeface="Khmer UI" panose="020B0604020202020204" pitchFamily="34" charset="0"/>
              <a:ea typeface="KoPub돋움체 Light" panose="02020603020101020101" pitchFamily="18" charset="-127"/>
              <a:cs typeface="Khmer UI" panose="020B0604020202020204" pitchFamily="34" charset="0"/>
            </a:endParaRPr>
          </a:p>
          <a:p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                                                     </a:t>
            </a:r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부담스러울 수 있음</a:t>
            </a: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. </a:t>
            </a:r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때문에 경력을 필요로 하지 않는 간단한 </a:t>
            </a: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		                </a:t>
            </a:r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일손을 돕고 임금을 받는 서비스를 통해 해결할 예정</a:t>
            </a:r>
            <a:endParaRPr lang="en-US" altLang="ko-KR" sz="1400" dirty="0">
              <a:solidFill>
                <a:schemeClr val="accent3">
                  <a:lumMod val="75000"/>
                </a:schemeClr>
              </a:solidFill>
              <a:latin typeface="Khmer UI" panose="020B0604020202020204" pitchFamily="34" charset="0"/>
              <a:ea typeface="KoPub돋움체 Light" panose="02020603020101020101" pitchFamily="18" charset="-127"/>
              <a:cs typeface="Khmer UI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400114-DE43-E7DA-D4C3-561EBA14044B}"/>
              </a:ext>
            </a:extLst>
          </p:cNvPr>
          <p:cNvSpPr txBox="1"/>
          <p:nvPr/>
        </p:nvSpPr>
        <p:spPr>
          <a:xfrm>
            <a:off x="611560" y="1685607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20~25</a:t>
            </a:r>
            <a:r>
              <a:rPr lang="ko-KR" altLang="en-US" dirty="0"/>
              <a:t>세 </a:t>
            </a:r>
            <a:r>
              <a:rPr lang="ko-KR" altLang="en-US" dirty="0" err="1"/>
              <a:t>취준생</a:t>
            </a:r>
            <a:r>
              <a:rPr lang="ko-KR" altLang="en-US" dirty="0"/>
              <a:t> 및 </a:t>
            </a:r>
            <a:r>
              <a:rPr lang="ko-KR" altLang="en-US" dirty="0" err="1"/>
              <a:t>군휴학생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24400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D4EA1A12-BC7D-45CC-B510-5D7C5CCF8F43}"/>
              </a:ext>
            </a:extLst>
          </p:cNvPr>
          <p:cNvSpPr txBox="1"/>
          <p:nvPr/>
        </p:nvSpPr>
        <p:spPr>
          <a:xfrm>
            <a:off x="504976" y="236952"/>
            <a:ext cx="282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04. Market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ACD3185-3850-47FD-9E0D-5E543F276131}"/>
              </a:ext>
            </a:extLst>
          </p:cNvPr>
          <p:cNvCxnSpPr/>
          <p:nvPr/>
        </p:nvCxnSpPr>
        <p:spPr>
          <a:xfrm>
            <a:off x="0" y="988370"/>
            <a:ext cx="9144000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CF5AF8F-A51C-4856-8CF8-3A91FC9FAA0A}"/>
              </a:ext>
            </a:extLst>
          </p:cNvPr>
          <p:cNvSpPr txBox="1"/>
          <p:nvPr/>
        </p:nvSpPr>
        <p:spPr>
          <a:xfrm>
            <a:off x="518483" y="1250866"/>
            <a:ext cx="8255425" cy="383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-15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저희가 목표하는 시장은 어디이며</a:t>
            </a:r>
            <a:r>
              <a:rPr lang="en-US" altLang="ko-KR" sz="1400" spc="-15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400" spc="-15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규모는</a:t>
            </a:r>
            <a:r>
              <a:rPr lang="en-US" altLang="ko-KR" sz="1400" spc="-15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….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727A8D-6822-4A0A-A72F-66CF3B301AF1}"/>
              </a:ext>
            </a:extLst>
          </p:cNvPr>
          <p:cNvSpPr txBox="1"/>
          <p:nvPr/>
        </p:nvSpPr>
        <p:spPr>
          <a:xfrm>
            <a:off x="518482" y="604872"/>
            <a:ext cx="28211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시장 환경 분석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093E273-E975-4503-DE5D-EB3B04B1465D}"/>
              </a:ext>
            </a:extLst>
          </p:cNvPr>
          <p:cNvSpPr/>
          <p:nvPr/>
        </p:nvSpPr>
        <p:spPr>
          <a:xfrm>
            <a:off x="1475656" y="1774422"/>
            <a:ext cx="6624736" cy="302957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950F8D2-928D-B34C-65DB-6B1AB5C413C6}"/>
              </a:ext>
            </a:extLst>
          </p:cNvPr>
          <p:cNvSpPr/>
          <p:nvPr/>
        </p:nvSpPr>
        <p:spPr>
          <a:xfrm>
            <a:off x="2987824" y="2572040"/>
            <a:ext cx="3708412" cy="2203058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31A92B-1B73-51E9-8429-E1B89703A7DD}"/>
              </a:ext>
            </a:extLst>
          </p:cNvPr>
          <p:cNvSpPr txBox="1"/>
          <p:nvPr/>
        </p:nvSpPr>
        <p:spPr>
          <a:xfrm>
            <a:off x="3236893" y="2125764"/>
            <a:ext cx="3092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일용직 근로자 및 단기일자리 구직자</a:t>
            </a:r>
            <a:endParaRPr lang="en-US" altLang="ko-KR" sz="1400" dirty="0">
              <a:solidFill>
                <a:schemeClr val="accent3">
                  <a:lumMod val="75000"/>
                </a:schemeClr>
              </a:solidFill>
              <a:latin typeface="Khmer UI" panose="020B0604020202020204" pitchFamily="34" charset="0"/>
              <a:ea typeface="KoPub돋움체 Light" panose="02020603020101020101" pitchFamily="18" charset="-127"/>
              <a:cs typeface="Khmer UI" panose="020B0604020202020204" pitchFamily="34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0277BA7-11CD-959D-18DC-FFC4AD63C7A1}"/>
              </a:ext>
            </a:extLst>
          </p:cNvPr>
          <p:cNvSpPr/>
          <p:nvPr/>
        </p:nvSpPr>
        <p:spPr>
          <a:xfrm>
            <a:off x="3568080" y="3499470"/>
            <a:ext cx="2439888" cy="1275628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5264F5-082D-2509-5752-39A82F6F071A}"/>
              </a:ext>
            </a:extLst>
          </p:cNvPr>
          <p:cNvSpPr txBox="1"/>
          <p:nvPr/>
        </p:nvSpPr>
        <p:spPr>
          <a:xfrm>
            <a:off x="3131840" y="3112991"/>
            <a:ext cx="352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어플리케이션을 활용할 수 있는 </a:t>
            </a: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20</a:t>
            </a:r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대 남성</a:t>
            </a:r>
            <a:endParaRPr lang="en-US" altLang="ko-KR" sz="1400" dirty="0">
              <a:solidFill>
                <a:schemeClr val="accent3">
                  <a:lumMod val="75000"/>
                </a:schemeClr>
              </a:solidFill>
              <a:latin typeface="Khmer UI" panose="020B0604020202020204" pitchFamily="34" charset="0"/>
              <a:ea typeface="KoPub돋움체 Light" panose="02020603020101020101" pitchFamily="18" charset="-127"/>
              <a:cs typeface="Khmer UI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D35789-6FCC-ADD2-07B6-44232E3920EA}"/>
              </a:ext>
            </a:extLst>
          </p:cNvPr>
          <p:cNvSpPr txBox="1"/>
          <p:nvPr/>
        </p:nvSpPr>
        <p:spPr>
          <a:xfrm>
            <a:off x="4285201" y="1624318"/>
            <a:ext cx="995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전체 시장</a:t>
            </a:r>
            <a:endParaRPr lang="en-US" altLang="ko-KR" sz="1400" b="1" dirty="0">
              <a:solidFill>
                <a:schemeClr val="accent3">
                  <a:lumMod val="75000"/>
                </a:schemeClr>
              </a:solidFill>
              <a:latin typeface="Khmer UI" panose="020B0604020202020204" pitchFamily="34" charset="0"/>
              <a:ea typeface="KoPub돋움체 Light" panose="02020603020101020101" pitchFamily="18" charset="-127"/>
              <a:cs typeface="Khmer UI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2C6175-9A17-3A0C-B21D-5F5AF653134D}"/>
              </a:ext>
            </a:extLst>
          </p:cNvPr>
          <p:cNvSpPr txBox="1"/>
          <p:nvPr/>
        </p:nvSpPr>
        <p:spPr>
          <a:xfrm>
            <a:off x="4292603" y="2421936"/>
            <a:ext cx="995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유효 시장</a:t>
            </a:r>
            <a:endParaRPr lang="en-US" altLang="ko-KR" sz="1400" b="1" dirty="0">
              <a:solidFill>
                <a:schemeClr val="accent3">
                  <a:lumMod val="75000"/>
                </a:schemeClr>
              </a:solidFill>
              <a:latin typeface="Khmer UI" panose="020B0604020202020204" pitchFamily="34" charset="0"/>
              <a:ea typeface="KoPub돋움체 Light" panose="02020603020101020101" pitchFamily="18" charset="-127"/>
              <a:cs typeface="Khmer UI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9C6E16-7353-1AA3-91BB-E5764DDB5E5B}"/>
              </a:ext>
            </a:extLst>
          </p:cNvPr>
          <p:cNvSpPr txBox="1"/>
          <p:nvPr/>
        </p:nvSpPr>
        <p:spPr>
          <a:xfrm>
            <a:off x="4285201" y="3373442"/>
            <a:ext cx="995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초기 시장</a:t>
            </a:r>
            <a:endParaRPr lang="en-US" altLang="ko-KR" sz="1400" b="1" dirty="0">
              <a:solidFill>
                <a:schemeClr val="accent3">
                  <a:lumMod val="75000"/>
                </a:schemeClr>
              </a:solidFill>
              <a:latin typeface="Khmer UI" panose="020B0604020202020204" pitchFamily="34" charset="0"/>
              <a:ea typeface="KoPub돋움체 Light" panose="02020603020101020101" pitchFamily="18" charset="-127"/>
              <a:cs typeface="Khmer UI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FD7706-10C6-F456-7649-C6DFE63535D9}"/>
              </a:ext>
            </a:extLst>
          </p:cNvPr>
          <p:cNvSpPr txBox="1"/>
          <p:nvPr/>
        </p:nvSpPr>
        <p:spPr>
          <a:xfrm>
            <a:off x="3827012" y="3939221"/>
            <a:ext cx="2380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20~25</a:t>
            </a:r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세 학생</a:t>
            </a: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,</a:t>
            </a:r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 </a:t>
            </a:r>
            <a:r>
              <a:rPr lang="ko-KR" altLang="en-US" sz="1400" dirty="0" err="1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취준생</a:t>
            </a: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 </a:t>
            </a:r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및</a:t>
            </a:r>
            <a:endParaRPr lang="en-US" altLang="ko-KR" sz="1400" dirty="0">
              <a:solidFill>
                <a:schemeClr val="accent3">
                  <a:lumMod val="75000"/>
                </a:schemeClr>
              </a:solidFill>
              <a:latin typeface="Khmer UI" panose="020B0604020202020204" pitchFamily="34" charset="0"/>
              <a:ea typeface="KoPub돋움체 Light" panose="02020603020101020101" pitchFamily="18" charset="-127"/>
              <a:cs typeface="Khmer UI" panose="020B0604020202020204" pitchFamily="34" charset="0"/>
            </a:endParaRPr>
          </a:p>
          <a:p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 </a:t>
            </a:r>
            <a:r>
              <a:rPr lang="ko-KR" altLang="en-US" sz="1400" dirty="0" err="1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군휴학생</a:t>
            </a:r>
            <a:endParaRPr lang="en-US" altLang="ko-KR" sz="1400" dirty="0">
              <a:solidFill>
                <a:schemeClr val="accent3">
                  <a:lumMod val="75000"/>
                </a:schemeClr>
              </a:solidFill>
              <a:latin typeface="Khmer UI" panose="020B0604020202020204" pitchFamily="34" charset="0"/>
              <a:ea typeface="KoPub돋움체 Light" panose="02020603020101020101" pitchFamily="18" charset="-127"/>
              <a:cs typeface="Khmer U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71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D4EA1A12-BC7D-45CC-B510-5D7C5CCF8F43}"/>
              </a:ext>
            </a:extLst>
          </p:cNvPr>
          <p:cNvSpPr txBox="1"/>
          <p:nvPr/>
        </p:nvSpPr>
        <p:spPr>
          <a:xfrm>
            <a:off x="504976" y="236952"/>
            <a:ext cx="282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05. Competition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ACD3185-3850-47FD-9E0D-5E543F276131}"/>
              </a:ext>
            </a:extLst>
          </p:cNvPr>
          <p:cNvCxnSpPr/>
          <p:nvPr/>
        </p:nvCxnSpPr>
        <p:spPr>
          <a:xfrm>
            <a:off x="0" y="988370"/>
            <a:ext cx="9144000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CF5AF8F-A51C-4856-8CF8-3A91FC9FAA0A}"/>
              </a:ext>
            </a:extLst>
          </p:cNvPr>
          <p:cNvSpPr txBox="1"/>
          <p:nvPr/>
        </p:nvSpPr>
        <p:spPr>
          <a:xfrm>
            <a:off x="518483" y="1250866"/>
            <a:ext cx="825542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-15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기존 시장에 존재하고 있는 가장 핵심적인 </a:t>
            </a:r>
            <a:r>
              <a:rPr lang="ko-KR" altLang="en-US" sz="1400" spc="-150" dirty="0" err="1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경쟁재</a:t>
            </a:r>
            <a:r>
              <a:rPr lang="ko-KR" altLang="en-US" sz="1400" spc="-15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또는 대체재는 무엇인가요</a:t>
            </a:r>
            <a:r>
              <a:rPr lang="en-US" altLang="ko-KR" sz="1400" spc="-15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727A8D-6822-4A0A-A72F-66CF3B301AF1}"/>
              </a:ext>
            </a:extLst>
          </p:cNvPr>
          <p:cNvSpPr txBox="1"/>
          <p:nvPr/>
        </p:nvSpPr>
        <p:spPr>
          <a:xfrm>
            <a:off x="518482" y="604872"/>
            <a:ext cx="28211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경쟁 환경 분석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11C17A-21C7-A3D6-9867-616E563562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962011"/>
            <a:ext cx="2160240" cy="216024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A8D073C-3F03-8860-1A5E-18340F5785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648" y="1960758"/>
            <a:ext cx="2160240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596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D4EA1A12-BC7D-45CC-B510-5D7C5CCF8F43}"/>
              </a:ext>
            </a:extLst>
          </p:cNvPr>
          <p:cNvSpPr txBox="1"/>
          <p:nvPr/>
        </p:nvSpPr>
        <p:spPr>
          <a:xfrm>
            <a:off x="504976" y="236952"/>
            <a:ext cx="282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05. Competition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ACD3185-3850-47FD-9E0D-5E543F276131}"/>
              </a:ext>
            </a:extLst>
          </p:cNvPr>
          <p:cNvCxnSpPr/>
          <p:nvPr/>
        </p:nvCxnSpPr>
        <p:spPr>
          <a:xfrm>
            <a:off x="0" y="988370"/>
            <a:ext cx="9144000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CF5AF8F-A51C-4856-8CF8-3A91FC9FAA0A}"/>
              </a:ext>
            </a:extLst>
          </p:cNvPr>
          <p:cNvSpPr txBox="1"/>
          <p:nvPr/>
        </p:nvSpPr>
        <p:spPr>
          <a:xfrm>
            <a:off x="518483" y="1250866"/>
            <a:ext cx="825542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-15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기존 시장에 존재하고 있는 가장 핵심적인 </a:t>
            </a:r>
            <a:r>
              <a:rPr lang="ko-KR" altLang="en-US" sz="1400" spc="-150" dirty="0" err="1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경쟁재</a:t>
            </a:r>
            <a:r>
              <a:rPr lang="ko-KR" altLang="en-US" sz="1400" spc="-15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또는 대체재는 무엇인가요</a:t>
            </a:r>
            <a:r>
              <a:rPr lang="en-US" altLang="ko-KR" sz="1400" spc="-15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727A8D-6822-4A0A-A72F-66CF3B301AF1}"/>
              </a:ext>
            </a:extLst>
          </p:cNvPr>
          <p:cNvSpPr txBox="1"/>
          <p:nvPr/>
        </p:nvSpPr>
        <p:spPr>
          <a:xfrm>
            <a:off x="518482" y="604872"/>
            <a:ext cx="28211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경쟁 환경 분석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5146FBA0-F125-70C1-1A2D-F92B8FCB8B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12" y="1635646"/>
            <a:ext cx="1325096" cy="235572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89F3E66-E6B2-C6B7-E213-BA2516B14F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015" y="1651004"/>
            <a:ext cx="1325097" cy="2355728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5B059CDF-B8A0-916E-AF80-EE0524FB1B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519" y="1658684"/>
            <a:ext cx="1325097" cy="23557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FA5E53-572D-7151-9A99-E7ECEDC99179}"/>
              </a:ext>
            </a:extLst>
          </p:cNvPr>
          <p:cNvSpPr txBox="1"/>
          <p:nvPr/>
        </p:nvSpPr>
        <p:spPr>
          <a:xfrm>
            <a:off x="504976" y="3899098"/>
            <a:ext cx="7560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건설 일자리만 해당하며</a:t>
            </a:r>
            <a:endParaRPr lang="en-US" altLang="ko-KR" sz="1400" dirty="0">
              <a:solidFill>
                <a:schemeClr val="accent3">
                  <a:lumMod val="75000"/>
                </a:schemeClr>
              </a:solidFill>
              <a:latin typeface="Khmer UI" panose="020B0604020202020204" pitchFamily="34" charset="0"/>
              <a:ea typeface="KoPub돋움체 Light" panose="02020603020101020101" pitchFamily="18" charset="-127"/>
              <a:cs typeface="Khmer UI" panose="020B0604020202020204" pitchFamily="34" charset="0"/>
            </a:endParaRPr>
          </a:p>
          <a:p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외국인 노동자를 위한 언어 변경 기능이 존재하지 않음</a:t>
            </a:r>
            <a:endParaRPr lang="en-US" altLang="ko-KR" sz="1400" dirty="0">
              <a:solidFill>
                <a:schemeClr val="accent3">
                  <a:lumMod val="75000"/>
                </a:schemeClr>
              </a:solidFill>
              <a:latin typeface="Khmer UI" panose="020B0604020202020204" pitchFamily="34" charset="0"/>
              <a:ea typeface="KoPub돋움체 Light" panose="02020603020101020101" pitchFamily="18" charset="-127"/>
              <a:cs typeface="Khmer UI" panose="020B0604020202020204" pitchFamily="34" charset="0"/>
            </a:endParaRPr>
          </a:p>
          <a:p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한 어플을 제외한 경우 중개일을 해줌에도 불구하고 인력 사무소를 이용하기 때문에 </a:t>
            </a:r>
            <a:endParaRPr lang="en-US" altLang="ko-KR" sz="1400" dirty="0">
              <a:solidFill>
                <a:schemeClr val="accent3">
                  <a:lumMod val="75000"/>
                </a:schemeClr>
              </a:solidFill>
              <a:latin typeface="Khmer UI" panose="020B0604020202020204" pitchFamily="34" charset="0"/>
              <a:ea typeface="KoPub돋움체 Light" panose="02020603020101020101" pitchFamily="18" charset="-127"/>
              <a:cs typeface="Khmer UI" panose="020B0604020202020204" pitchFamily="34" charset="0"/>
            </a:endParaRPr>
          </a:p>
          <a:p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임금체불의 문제점이 존재</a:t>
            </a:r>
            <a:endParaRPr lang="en-US" altLang="ko-KR" sz="1400" dirty="0">
              <a:solidFill>
                <a:schemeClr val="accent3">
                  <a:lumMod val="75000"/>
                </a:schemeClr>
              </a:solidFill>
              <a:latin typeface="Khmer UI" panose="020B0604020202020204" pitchFamily="34" charset="0"/>
              <a:ea typeface="KoPub돋움체 Light" panose="02020603020101020101" pitchFamily="18" charset="-127"/>
              <a:cs typeface="Khmer U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276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D4EA1A12-BC7D-45CC-B510-5D7C5CCF8F43}"/>
              </a:ext>
            </a:extLst>
          </p:cNvPr>
          <p:cNvSpPr txBox="1"/>
          <p:nvPr/>
        </p:nvSpPr>
        <p:spPr>
          <a:xfrm>
            <a:off x="504976" y="236952"/>
            <a:ext cx="282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06. Differentiation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ACD3185-3850-47FD-9E0D-5E543F276131}"/>
              </a:ext>
            </a:extLst>
          </p:cNvPr>
          <p:cNvCxnSpPr/>
          <p:nvPr/>
        </p:nvCxnSpPr>
        <p:spPr>
          <a:xfrm>
            <a:off x="0" y="988370"/>
            <a:ext cx="9144000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CF5AF8F-A51C-4856-8CF8-3A91FC9FAA0A}"/>
              </a:ext>
            </a:extLst>
          </p:cNvPr>
          <p:cNvSpPr txBox="1"/>
          <p:nvPr/>
        </p:nvSpPr>
        <p:spPr>
          <a:xfrm>
            <a:off x="518483" y="1250866"/>
            <a:ext cx="8255425" cy="383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-150" dirty="0" err="1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경쟁재</a:t>
            </a:r>
            <a:r>
              <a:rPr lang="en-US" altLang="ko-KR" sz="1400" spc="-15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</a:t>
            </a:r>
            <a:r>
              <a:rPr lang="ko-KR" altLang="en-US" sz="1400" spc="-15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대체재와 비교하여</a:t>
            </a:r>
            <a:r>
              <a:rPr lang="en-US" altLang="ko-KR" sz="1400" spc="-15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400" spc="-15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우리가 고객에게 제안할 수 있는 핵심 가치는 무엇인가요</a:t>
            </a:r>
            <a:r>
              <a:rPr lang="en-US" altLang="ko-KR" sz="1400" spc="-15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727A8D-6822-4A0A-A72F-66CF3B301AF1}"/>
              </a:ext>
            </a:extLst>
          </p:cNvPr>
          <p:cNvSpPr txBox="1"/>
          <p:nvPr/>
        </p:nvSpPr>
        <p:spPr>
          <a:xfrm>
            <a:off x="518482" y="604872"/>
            <a:ext cx="28211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차별화 및 시장진입 전략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8A859F-5F63-4860-9D41-564A98FB3012}"/>
              </a:ext>
            </a:extLst>
          </p:cNvPr>
          <p:cNvSpPr txBox="1"/>
          <p:nvPr/>
        </p:nvSpPr>
        <p:spPr>
          <a:xfrm>
            <a:off x="504976" y="3155339"/>
            <a:ext cx="825542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-15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기존 시장에 진입하기 위해 우리가 시도할 수 있는 전략은 무엇인가요</a:t>
            </a:r>
            <a:r>
              <a:rPr lang="en-US" altLang="ko-KR" sz="1400" spc="-15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E1562A-BFB8-A8B9-3101-BCCB94EF4957}"/>
              </a:ext>
            </a:extLst>
          </p:cNvPr>
          <p:cNvSpPr txBox="1"/>
          <p:nvPr/>
        </p:nvSpPr>
        <p:spPr>
          <a:xfrm>
            <a:off x="683568" y="1779662"/>
            <a:ext cx="75608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1. </a:t>
            </a:r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건설 일용직 뿐만 아니라 다양한 분야의 일용직 또는 주변 일자리 제공</a:t>
            </a:r>
            <a:endParaRPr lang="en-US" altLang="ko-KR" sz="1400" dirty="0">
              <a:solidFill>
                <a:schemeClr val="accent3">
                  <a:lumMod val="75000"/>
                </a:schemeClr>
              </a:solidFill>
              <a:latin typeface="Khmer UI" panose="020B0604020202020204" pitchFamily="34" charset="0"/>
              <a:ea typeface="KoPub돋움체 Light" panose="02020603020101020101" pitchFamily="18" charset="-127"/>
              <a:cs typeface="Khmer UI" panose="020B0604020202020204" pitchFamily="34" charset="0"/>
            </a:endParaRPr>
          </a:p>
          <a:p>
            <a:endParaRPr lang="en-US" altLang="ko-KR" sz="1400" dirty="0">
              <a:solidFill>
                <a:schemeClr val="accent3">
                  <a:lumMod val="75000"/>
                </a:schemeClr>
              </a:solidFill>
              <a:latin typeface="Khmer UI" panose="020B0604020202020204" pitchFamily="34" charset="0"/>
              <a:ea typeface="KoPub돋움체 Light" panose="02020603020101020101" pitchFamily="18" charset="-127"/>
              <a:cs typeface="Khmer UI" panose="020B0604020202020204" pitchFamily="34" charset="0"/>
            </a:endParaRPr>
          </a:p>
          <a:p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2. </a:t>
            </a:r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언어 변경 기능을 추가하여 외국인 근로자들의 플랫폼 사용에 대한 편리성을 증진</a:t>
            </a:r>
            <a:endParaRPr lang="en-US" altLang="ko-KR" sz="1400" dirty="0">
              <a:solidFill>
                <a:schemeClr val="accent3">
                  <a:lumMod val="75000"/>
                </a:schemeClr>
              </a:solidFill>
              <a:latin typeface="Khmer UI" panose="020B0604020202020204" pitchFamily="34" charset="0"/>
              <a:ea typeface="KoPub돋움체 Light" panose="02020603020101020101" pitchFamily="18" charset="-127"/>
              <a:cs typeface="Khmer UI" panose="020B0604020202020204" pitchFamily="34" charset="0"/>
            </a:endParaRPr>
          </a:p>
          <a:p>
            <a:endParaRPr lang="en-US" altLang="ko-KR" sz="1400" dirty="0">
              <a:solidFill>
                <a:schemeClr val="accent3">
                  <a:lumMod val="75000"/>
                </a:schemeClr>
              </a:solidFill>
              <a:latin typeface="Khmer UI" panose="020B0604020202020204" pitchFamily="34" charset="0"/>
              <a:ea typeface="KoPub돋움체 Light" panose="02020603020101020101" pitchFamily="18" charset="-127"/>
              <a:cs typeface="Khmer UI" panose="020B0604020202020204" pitchFamily="34" charset="0"/>
            </a:endParaRPr>
          </a:p>
          <a:p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3. </a:t>
            </a:r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임금 지급을 직접 관리함으로써 임금체불의 문제점 제거</a:t>
            </a:r>
            <a:endParaRPr lang="en-US" altLang="ko-KR" sz="1400" dirty="0">
              <a:solidFill>
                <a:schemeClr val="accent3">
                  <a:lumMod val="75000"/>
                </a:schemeClr>
              </a:solidFill>
              <a:latin typeface="Khmer UI" panose="020B0604020202020204" pitchFamily="34" charset="0"/>
              <a:ea typeface="KoPub돋움체 Light" panose="02020603020101020101" pitchFamily="18" charset="-127"/>
              <a:cs typeface="Khmer UI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E731F2-6772-1B79-A6FB-851B9564D3BD}"/>
              </a:ext>
            </a:extLst>
          </p:cNvPr>
          <p:cNvSpPr txBox="1"/>
          <p:nvPr/>
        </p:nvSpPr>
        <p:spPr>
          <a:xfrm>
            <a:off x="683568" y="3738745"/>
            <a:ext cx="7560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신규 런칭 이벤트로 신규 가입자 </a:t>
            </a: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1</a:t>
            </a:r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Khmer UI" panose="020B0604020202020204" pitchFamily="34" charset="0"/>
                <a:ea typeface="KoPub돋움체 Light" panose="02020603020101020101" pitchFamily="18" charset="-127"/>
                <a:cs typeface="Khmer UI" panose="020B0604020202020204" pitchFamily="34" charset="0"/>
              </a:rPr>
              <a:t>회에 한해 교통비 지원으로 초기 고객 유치</a:t>
            </a:r>
            <a:endParaRPr lang="en-US" altLang="ko-KR" sz="1400" dirty="0">
              <a:solidFill>
                <a:schemeClr val="accent3">
                  <a:lumMod val="75000"/>
                </a:schemeClr>
              </a:solidFill>
              <a:latin typeface="Khmer UI" panose="020B0604020202020204" pitchFamily="34" charset="0"/>
              <a:ea typeface="KoPub돋움체 Light" panose="02020603020101020101" pitchFamily="18" charset="-127"/>
              <a:cs typeface="Khmer U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60937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642</Words>
  <Application>Microsoft Office PowerPoint</Application>
  <PresentationFormat>화면 슬라이드 쇼(16:9)</PresentationFormat>
  <Paragraphs>117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a고딕15</vt:lpstr>
      <vt:lpstr>Khmer UI</vt:lpstr>
      <vt:lpstr>KoPub돋움체 Bold</vt:lpstr>
      <vt:lpstr>KoPub돋움체 Light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강정훈</dc:creator>
  <cp:lastModifiedBy>이 석희</cp:lastModifiedBy>
  <cp:revision>4</cp:revision>
  <dcterms:created xsi:type="dcterms:W3CDTF">2022-07-20T05:58:39Z</dcterms:created>
  <dcterms:modified xsi:type="dcterms:W3CDTF">2022-07-22T06:23:55Z</dcterms:modified>
</cp:coreProperties>
</file>