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8" r:id="rId6"/>
    <p:sldId id="262" r:id="rId7"/>
    <p:sldId id="269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DDC8-9AFC-4F68-A1CA-594694483F77}" v="439" dt="2022-07-21T04:31:3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0" autoAdjust="0"/>
  </p:normalViewPr>
  <p:slideViewPr>
    <p:cSldViewPr showGuides="1">
      <p:cViewPr varScale="1">
        <p:scale>
          <a:sx n="137" d="100"/>
          <a:sy n="137" d="100"/>
        </p:scale>
        <p:origin x="3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재석" userId="052b6d5641dfdefb" providerId="LiveId" clId="{00F9DDC8-9AFC-4F68-A1CA-594694483F77}"/>
    <pc:docChg chg="undo custSel addSld modSld sldOrd">
      <pc:chgData name="조 재석" userId="052b6d5641dfdefb" providerId="LiveId" clId="{00F9DDC8-9AFC-4F68-A1CA-594694483F77}" dt="2022-07-21T04:31:31.414" v="6735"/>
      <pc:docMkLst>
        <pc:docMk/>
      </pc:docMkLst>
      <pc:sldChg chg="modSp mod">
        <pc:chgData name="조 재석" userId="052b6d5641dfdefb" providerId="LiveId" clId="{00F9DDC8-9AFC-4F68-A1CA-594694483F77}" dt="2022-07-21T01:29:20.848" v="2330"/>
        <pc:sldMkLst>
          <pc:docMk/>
          <pc:sldMk cId="500742653" sldId="257"/>
        </pc:sldMkLst>
        <pc:spChg chg="mod">
          <ac:chgData name="조 재석" userId="052b6d5641dfdefb" providerId="LiveId" clId="{00F9DDC8-9AFC-4F68-A1CA-594694483F77}" dt="2022-07-21T01:29:20.848" v="2330"/>
          <ac:spMkLst>
            <pc:docMk/>
            <pc:sldMk cId="500742653" sldId="257"/>
            <ac:spMk id="5" creationId="{00B86710-2F8B-4498-A012-B340C6040E89}"/>
          </ac:spMkLst>
        </pc:spChg>
        <pc:spChg chg="mod">
          <ac:chgData name="조 재석" userId="052b6d5641dfdefb" providerId="LiveId" clId="{00F9DDC8-9AFC-4F68-A1CA-594694483F77}" dt="2022-07-21T01:03:40.729" v="731" actId="20577"/>
          <ac:spMkLst>
            <pc:docMk/>
            <pc:sldMk cId="500742653" sldId="257"/>
            <ac:spMk id="11" creationId="{3B902C88-82D1-40D3-AB4E-B4F65E7F487C}"/>
          </ac:spMkLst>
        </pc:spChg>
        <pc:spChg chg="mod">
          <ac:chgData name="조 재석" userId="052b6d5641dfdefb" providerId="LiveId" clId="{00F9DDC8-9AFC-4F68-A1CA-594694483F77}" dt="2022-07-21T01:27:18.919" v="2153"/>
          <ac:spMkLst>
            <pc:docMk/>
            <pc:sldMk cId="500742653" sldId="257"/>
            <ac:spMk id="13" creationId="{C3D27214-F6A4-4C3D-931A-A93B517DDD96}"/>
          </ac:spMkLst>
        </pc:spChg>
        <pc:picChg chg="mod">
          <ac:chgData name="조 재석" userId="052b6d5641dfdefb" providerId="LiveId" clId="{00F9DDC8-9AFC-4F68-A1CA-594694483F77}" dt="2022-07-21T01:27:18.981" v="2154" actId="1076"/>
          <ac:picMkLst>
            <pc:docMk/>
            <pc:sldMk cId="500742653" sldId="257"/>
            <ac:picMk id="2" creationId="{7359AE53-4DB3-40A2-9E86-80D47759BCA0}"/>
          </ac:picMkLst>
        </pc:picChg>
      </pc:sldChg>
      <pc:sldChg chg="addSp delSp modSp mod">
        <pc:chgData name="조 재석" userId="052b6d5641dfdefb" providerId="LiveId" clId="{00F9DDC8-9AFC-4F68-A1CA-594694483F77}" dt="2022-07-21T01:10:02.300" v="930" actId="20577"/>
        <pc:sldMkLst>
          <pc:docMk/>
          <pc:sldMk cId="629933692" sldId="259"/>
        </pc:sldMkLst>
        <pc:spChg chg="mod">
          <ac:chgData name="조 재석" userId="052b6d5641dfdefb" providerId="LiveId" clId="{00F9DDC8-9AFC-4F68-A1CA-594694483F77}" dt="2022-07-21T01:00:39.961" v="645" actId="1076"/>
          <ac:spMkLst>
            <pc:docMk/>
            <pc:sldMk cId="629933692" sldId="259"/>
            <ac:spMk id="2" creationId="{7F4D3CC8-03D2-D02C-6C22-201428F2D9BA}"/>
          </ac:spMkLst>
        </pc:spChg>
        <pc:spChg chg="mod">
          <ac:chgData name="조 재석" userId="052b6d5641dfdefb" providerId="LiveId" clId="{00F9DDC8-9AFC-4F68-A1CA-594694483F77}" dt="2022-07-21T00:59:15.312" v="491" actId="1076"/>
          <ac:spMkLst>
            <pc:docMk/>
            <pc:sldMk cId="629933692" sldId="259"/>
            <ac:spMk id="8" creationId="{2346DC5B-D2E6-4930-5277-6A7AEFEB0775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9" creationId="{6C3DB035-0959-5FA4-E2C3-A9EDE3FD1440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10" creationId="{8972D64B-2EF8-68D4-7479-0EC6BD93068A}"/>
          </ac:spMkLst>
        </pc:spChg>
        <pc:spChg chg="add del mod">
          <ac:chgData name="조 재석" userId="052b6d5641dfdefb" providerId="LiveId" clId="{00F9DDC8-9AFC-4F68-A1CA-594694483F77}" dt="2022-07-21T00:47:38.666" v="57"/>
          <ac:spMkLst>
            <pc:docMk/>
            <pc:sldMk cId="629933692" sldId="259"/>
            <ac:spMk id="17" creationId="{3EDCF2D5-227B-AA1F-3B63-DDD5C3CCB9BF}"/>
          </ac:spMkLst>
        </pc:spChg>
        <pc:spChg chg="mod">
          <ac:chgData name="조 재석" userId="052b6d5641dfdefb" providerId="LiveId" clId="{00F9DDC8-9AFC-4F68-A1CA-594694483F77}" dt="2022-07-21T01:00:39.961" v="645" actId="1076"/>
          <ac:spMkLst>
            <pc:docMk/>
            <pc:sldMk cId="629933692" sldId="259"/>
            <ac:spMk id="20" creationId="{81B74ED2-664E-EABF-6A76-0E48CA7E9F52}"/>
          </ac:spMkLst>
        </pc:spChg>
        <pc:spChg chg="mod">
          <ac:chgData name="조 재석" userId="052b6d5641dfdefb" providerId="LiveId" clId="{00F9DDC8-9AFC-4F68-A1CA-594694483F77}" dt="2022-07-21T00:59:15.312" v="491" actId="1076"/>
          <ac:spMkLst>
            <pc:docMk/>
            <pc:sldMk cId="629933692" sldId="259"/>
            <ac:spMk id="24" creationId="{B484BEB2-CF69-D903-CB3F-8332B849FC9D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26" creationId="{DC5AD68D-596D-067E-8688-5FB506BE924D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27" creationId="{1D6113D4-5F5D-E7F7-72C4-BD296021E3D4}"/>
          </ac:spMkLst>
        </pc:spChg>
        <pc:spChg chg="mod">
          <ac:chgData name="조 재석" userId="052b6d5641dfdefb" providerId="LiveId" clId="{00F9DDC8-9AFC-4F68-A1CA-594694483F77}" dt="2022-07-21T01:10:02.300" v="930" actId="20577"/>
          <ac:spMkLst>
            <pc:docMk/>
            <pc:sldMk cId="629933692" sldId="259"/>
            <ac:spMk id="34" creationId="{26B0D50F-2C76-3E26-FA65-EF6CDE788692}"/>
          </ac:spMkLst>
        </pc:spChg>
        <pc:spChg chg="mod">
          <ac:chgData name="조 재석" userId="052b6d5641dfdefb" providerId="LiveId" clId="{00F9DDC8-9AFC-4F68-A1CA-594694483F77}" dt="2022-07-21T01:09:44.829" v="929" actId="1076"/>
          <ac:spMkLst>
            <pc:docMk/>
            <pc:sldMk cId="629933692" sldId="259"/>
            <ac:spMk id="35" creationId="{6BB15299-681A-6736-094F-FF1705E8C7DE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36" creationId="{55E7285A-70CF-EE68-C41F-FBE07D5B789B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37" creationId="{CD6B2926-0FCC-9255-E629-EEB9C52342AF}"/>
          </ac:spMkLst>
        </pc:spChg>
      </pc:sldChg>
      <pc:sldChg chg="addSp delSp modSp mod">
        <pc:chgData name="조 재석" userId="052b6d5641dfdefb" providerId="LiveId" clId="{00F9DDC8-9AFC-4F68-A1CA-594694483F77}" dt="2022-07-21T04:14:11.902" v="5906" actId="20577"/>
        <pc:sldMkLst>
          <pc:docMk/>
          <pc:sldMk cId="2187330650" sldId="260"/>
        </pc:sldMkLst>
        <pc:spChg chg="mod">
          <ac:chgData name="조 재석" userId="052b6d5641dfdefb" providerId="LiveId" clId="{00F9DDC8-9AFC-4F68-A1CA-594694483F77}" dt="2022-07-21T04:13:59.458" v="5875" actId="20577"/>
          <ac:spMkLst>
            <pc:docMk/>
            <pc:sldMk cId="2187330650" sldId="260"/>
            <ac:spMk id="3" creationId="{87DD20AF-2D1C-47CC-8C82-643606DBB96B}"/>
          </ac:spMkLst>
        </pc:spChg>
        <pc:spChg chg="mod">
          <ac:chgData name="조 재석" userId="052b6d5641dfdefb" providerId="LiveId" clId="{00F9DDC8-9AFC-4F68-A1CA-594694483F77}" dt="2022-07-21T04:14:11.902" v="5906" actId="20577"/>
          <ac:spMkLst>
            <pc:docMk/>
            <pc:sldMk cId="2187330650" sldId="260"/>
            <ac:spMk id="4" creationId="{97CC3791-C52D-4A8B-B8AD-9B175975FD7B}"/>
          </ac:spMkLst>
        </pc:spChg>
        <pc:spChg chg="add del">
          <ac:chgData name="조 재석" userId="052b6d5641dfdefb" providerId="LiveId" clId="{00F9DDC8-9AFC-4F68-A1CA-594694483F77}" dt="2022-07-21T01:14:37.022" v="983" actId="478"/>
          <ac:spMkLst>
            <pc:docMk/>
            <pc:sldMk cId="2187330650" sldId="260"/>
            <ac:spMk id="5" creationId="{9063A8AB-A501-04E8-238C-9CAAD2AB694C}"/>
          </ac:spMkLst>
        </pc:spChg>
        <pc:spChg chg="del mod">
          <ac:chgData name="조 재석" userId="052b6d5641dfdefb" providerId="LiveId" clId="{00F9DDC8-9AFC-4F68-A1CA-594694483F77}" dt="2022-07-21T02:38:58.068" v="4214" actId="478"/>
          <ac:spMkLst>
            <pc:docMk/>
            <pc:sldMk cId="2187330650" sldId="260"/>
            <ac:spMk id="8" creationId="{EF2E86D9-DC6A-4743-9D39-97852BB2954E}"/>
          </ac:spMkLst>
        </pc:spChg>
        <pc:spChg chg="mod">
          <ac:chgData name="조 재석" userId="052b6d5641dfdefb" providerId="LiveId" clId="{00F9DDC8-9AFC-4F68-A1CA-594694483F77}" dt="2022-07-21T01:14:39.578" v="985" actId="1076"/>
          <ac:spMkLst>
            <pc:docMk/>
            <pc:sldMk cId="2187330650" sldId="260"/>
            <ac:spMk id="13" creationId="{8CB60044-E3CD-D6E2-9565-36D7806E266E}"/>
          </ac:spMkLst>
        </pc:spChg>
        <pc:spChg chg="mod">
          <ac:chgData name="조 재석" userId="052b6d5641dfdefb" providerId="LiveId" clId="{00F9DDC8-9AFC-4F68-A1CA-594694483F77}" dt="2022-07-21T01:15:00.345" v="1015" actId="404"/>
          <ac:spMkLst>
            <pc:docMk/>
            <pc:sldMk cId="2187330650" sldId="260"/>
            <ac:spMk id="14" creationId="{0A8C7EFA-B0D2-AA9E-3A73-6C6ED2407BE3}"/>
          </ac:spMkLst>
        </pc:spChg>
        <pc:spChg chg="mod">
          <ac:chgData name="조 재석" userId="052b6d5641dfdefb" providerId="LiveId" clId="{00F9DDC8-9AFC-4F68-A1CA-594694483F77}" dt="2022-07-21T01:15:54.004" v="1250" actId="20577"/>
          <ac:spMkLst>
            <pc:docMk/>
            <pc:sldMk cId="2187330650" sldId="260"/>
            <ac:spMk id="15" creationId="{2D251E10-8C4F-03D7-B2E1-8EFE9512637E}"/>
          </ac:spMkLst>
        </pc:spChg>
      </pc:sldChg>
      <pc:sldChg chg="delSp modSp mod">
        <pc:chgData name="조 재석" userId="052b6d5641dfdefb" providerId="LiveId" clId="{00F9DDC8-9AFC-4F68-A1CA-594694483F77}" dt="2022-07-21T04:13:54.056" v="5871" actId="20577"/>
        <pc:sldMkLst>
          <pc:docMk/>
          <pc:sldMk cId="1267860239" sldId="261"/>
        </pc:sldMkLst>
        <pc:spChg chg="mod">
          <ac:chgData name="조 재석" userId="052b6d5641dfdefb" providerId="LiveId" clId="{00F9DDC8-9AFC-4F68-A1CA-594694483F77}" dt="2022-07-21T04:13:54.056" v="5871" actId="20577"/>
          <ac:spMkLst>
            <pc:docMk/>
            <pc:sldMk cId="1267860239" sldId="261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0.970" v="4215" actId="478"/>
          <ac:spMkLst>
            <pc:docMk/>
            <pc:sldMk cId="1267860239" sldId="261"/>
            <ac:spMk id="8" creationId="{397D1594-6EFF-4243-994D-C1343A53CC2A}"/>
          </ac:spMkLst>
        </pc:spChg>
        <pc:spChg chg="mod">
          <ac:chgData name="조 재석" userId="052b6d5641dfdefb" providerId="LiveId" clId="{00F9DDC8-9AFC-4F68-A1CA-594694483F77}" dt="2022-07-21T04:11:53.019" v="5811" actId="20577"/>
          <ac:spMkLst>
            <pc:docMk/>
            <pc:sldMk cId="1267860239" sldId="261"/>
            <ac:spMk id="9" creationId="{60763729-DE98-6D19-4276-31A563B04604}"/>
          </ac:spMkLst>
        </pc:spChg>
        <pc:picChg chg="mod">
          <ac:chgData name="조 재석" userId="052b6d5641dfdefb" providerId="LiveId" clId="{00F9DDC8-9AFC-4F68-A1CA-594694483F77}" dt="2022-07-21T01:19:35.007" v="1535" actId="1076"/>
          <ac:picMkLst>
            <pc:docMk/>
            <pc:sldMk cId="1267860239" sldId="261"/>
            <ac:picMk id="4" creationId="{116C579B-EA4F-6FD5-49C6-7060D007A32B}"/>
          </ac:picMkLst>
        </pc:picChg>
      </pc:sldChg>
      <pc:sldChg chg="addSp delSp modSp mod">
        <pc:chgData name="조 재석" userId="052b6d5641dfdefb" providerId="LiveId" clId="{00F9DDC8-9AFC-4F68-A1CA-594694483F77}" dt="2022-07-21T04:15:34.136" v="6001" actId="1076"/>
        <pc:sldMkLst>
          <pc:docMk/>
          <pc:sldMk cId="348471023" sldId="262"/>
        </pc:sldMkLst>
        <pc:spChg chg="add del mod">
          <ac:chgData name="조 재석" userId="052b6d5641dfdefb" providerId="LiveId" clId="{00F9DDC8-9AFC-4F68-A1CA-594694483F77}" dt="2022-07-21T02:46:40.215" v="4578" actId="21"/>
          <ac:spMkLst>
            <pc:docMk/>
            <pc:sldMk cId="348471023" sldId="262"/>
            <ac:spMk id="3" creationId="{A473A724-C437-BA5F-F446-643841837260}"/>
          </ac:spMkLst>
        </pc:spChg>
        <pc:spChg chg="add mod">
          <ac:chgData name="조 재석" userId="052b6d5641dfdefb" providerId="LiveId" clId="{00F9DDC8-9AFC-4F68-A1CA-594694483F77}" dt="2022-07-21T02:47:40.043" v="4593" actId="14100"/>
          <ac:spMkLst>
            <pc:docMk/>
            <pc:sldMk cId="348471023" sldId="262"/>
            <ac:spMk id="4" creationId="{4093E273-E975-4503-DE5D-EB3B04B1465D}"/>
          </ac:spMkLst>
        </pc:spChg>
        <pc:spChg chg="add mod">
          <ac:chgData name="조 재석" userId="052b6d5641dfdefb" providerId="LiveId" clId="{00F9DDC8-9AFC-4F68-A1CA-594694483F77}" dt="2022-07-21T02:48:01.066" v="4598" actId="1076"/>
          <ac:spMkLst>
            <pc:docMk/>
            <pc:sldMk cId="348471023" sldId="262"/>
            <ac:spMk id="5" creationId="{C950F8D2-928D-B34C-65DB-6B1AB5C413C6}"/>
          </ac:spMkLst>
        </pc:spChg>
        <pc:spChg chg="mod">
          <ac:chgData name="조 재석" userId="052b6d5641dfdefb" providerId="LiveId" clId="{00F9DDC8-9AFC-4F68-A1CA-594694483F77}" dt="2022-07-21T04:14:23.551" v="5916" actId="20577"/>
          <ac:spMkLst>
            <pc:docMk/>
            <pc:sldMk cId="348471023" sldId="262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5.253" v="4217" actId="478"/>
          <ac:spMkLst>
            <pc:docMk/>
            <pc:sldMk cId="348471023" sldId="262"/>
            <ac:spMk id="9" creationId="{DF93C7B9-FAD1-44D3-8C73-7EEE3AB113D1}"/>
          </ac:spMkLst>
        </pc:spChg>
        <pc:spChg chg="del mod">
          <ac:chgData name="조 재석" userId="052b6d5641dfdefb" providerId="LiveId" clId="{00F9DDC8-9AFC-4F68-A1CA-594694483F77}" dt="2022-07-21T02:53:45.199" v="4816" actId="478"/>
          <ac:spMkLst>
            <pc:docMk/>
            <pc:sldMk cId="348471023" sldId="262"/>
            <ac:spMk id="10" creationId="{A4168DB1-1946-3417-2B30-F3863622C95F}"/>
          </ac:spMkLst>
        </pc:spChg>
        <pc:spChg chg="add del mod">
          <ac:chgData name="조 재석" userId="052b6d5641dfdefb" providerId="LiveId" clId="{00F9DDC8-9AFC-4F68-A1CA-594694483F77}" dt="2022-07-21T02:47:16.556" v="4586"/>
          <ac:spMkLst>
            <pc:docMk/>
            <pc:sldMk cId="348471023" sldId="262"/>
            <ac:spMk id="11" creationId="{DB48A315-2267-DD0A-7578-1D11B7D9D2AB}"/>
          </ac:spMkLst>
        </pc:spChg>
        <pc:spChg chg="add del mod">
          <ac:chgData name="조 재석" userId="052b6d5641dfdefb" providerId="LiveId" clId="{00F9DDC8-9AFC-4F68-A1CA-594694483F77}" dt="2022-07-21T02:48:12.109" v="4600"/>
          <ac:spMkLst>
            <pc:docMk/>
            <pc:sldMk cId="348471023" sldId="262"/>
            <ac:spMk id="12" creationId="{64C0EFF2-F686-3C44-5B70-9890784321F7}"/>
          </ac:spMkLst>
        </pc:spChg>
        <pc:spChg chg="add mod">
          <ac:chgData name="조 재석" userId="052b6d5641dfdefb" providerId="LiveId" clId="{00F9DDC8-9AFC-4F68-A1CA-594694483F77}" dt="2022-07-21T02:51:15.722" v="4812" actId="113"/>
          <ac:spMkLst>
            <pc:docMk/>
            <pc:sldMk cId="348471023" sldId="262"/>
            <ac:spMk id="13" creationId="{9D31A92B-1B73-51E9-8429-E1B89703A7DD}"/>
          </ac:spMkLst>
        </pc:spChg>
        <pc:spChg chg="add mod">
          <ac:chgData name="조 재석" userId="052b6d5641dfdefb" providerId="LiveId" clId="{00F9DDC8-9AFC-4F68-A1CA-594694483F77}" dt="2022-07-21T02:48:52.879" v="4628" actId="1076"/>
          <ac:spMkLst>
            <pc:docMk/>
            <pc:sldMk cId="348471023" sldId="262"/>
            <ac:spMk id="14" creationId="{70277BA7-11CD-959D-18DC-FFC4AD63C7A1}"/>
          </ac:spMkLst>
        </pc:spChg>
        <pc:spChg chg="add mod">
          <ac:chgData name="조 재석" userId="052b6d5641dfdefb" providerId="LiveId" clId="{00F9DDC8-9AFC-4F68-A1CA-594694483F77}" dt="2022-07-21T04:14:41.368" v="5938" actId="20577"/>
          <ac:spMkLst>
            <pc:docMk/>
            <pc:sldMk cId="348471023" sldId="262"/>
            <ac:spMk id="15" creationId="{E95264F5-082D-2509-5752-39A82F6F071A}"/>
          </ac:spMkLst>
        </pc:spChg>
        <pc:spChg chg="add mod">
          <ac:chgData name="조 재석" userId="052b6d5641dfdefb" providerId="LiveId" clId="{00F9DDC8-9AFC-4F68-A1CA-594694483F77}" dt="2022-07-21T02:51:18.326" v="4813" actId="113"/>
          <ac:spMkLst>
            <pc:docMk/>
            <pc:sldMk cId="348471023" sldId="262"/>
            <ac:spMk id="16" creationId="{F1D35789-6FCC-ADD2-07B6-44232E3920EA}"/>
          </ac:spMkLst>
        </pc:spChg>
        <pc:spChg chg="add mod">
          <ac:chgData name="조 재석" userId="052b6d5641dfdefb" providerId="LiveId" clId="{00F9DDC8-9AFC-4F68-A1CA-594694483F77}" dt="2022-07-21T02:51:20.824" v="4814" actId="113"/>
          <ac:spMkLst>
            <pc:docMk/>
            <pc:sldMk cId="348471023" sldId="262"/>
            <ac:spMk id="17" creationId="{622C6175-9A17-3A0C-B21D-5F5AF653134D}"/>
          </ac:spMkLst>
        </pc:spChg>
        <pc:spChg chg="add mod">
          <ac:chgData name="조 재석" userId="052b6d5641dfdefb" providerId="LiveId" clId="{00F9DDC8-9AFC-4F68-A1CA-594694483F77}" dt="2022-07-21T03:54:11.243" v="5090"/>
          <ac:spMkLst>
            <pc:docMk/>
            <pc:sldMk cId="348471023" sldId="262"/>
            <ac:spMk id="18" creationId="{3A9C6E16-7353-1AA3-91BB-E5764DDB5E5B}"/>
          </ac:spMkLst>
        </pc:spChg>
        <pc:spChg chg="add mod">
          <ac:chgData name="조 재석" userId="052b6d5641dfdefb" providerId="LiveId" clId="{00F9DDC8-9AFC-4F68-A1CA-594694483F77}" dt="2022-07-21T04:15:34.136" v="6001" actId="1076"/>
          <ac:spMkLst>
            <pc:docMk/>
            <pc:sldMk cId="348471023" sldId="262"/>
            <ac:spMk id="19" creationId="{04FD7706-10C6-F456-7649-C6DFE63535D9}"/>
          </ac:spMkLst>
        </pc:spChg>
      </pc:sldChg>
      <pc:sldChg chg="addSp delSp modSp mod">
        <pc:chgData name="조 재석" userId="052b6d5641dfdefb" providerId="LiveId" clId="{00F9DDC8-9AFC-4F68-A1CA-594694483F77}" dt="2022-07-21T04:31:31.414" v="6735"/>
        <pc:sldMkLst>
          <pc:docMk/>
          <pc:sldMk cId="2003276255" sldId="263"/>
        </pc:sldMkLst>
        <pc:spChg chg="del">
          <ac:chgData name="조 재석" userId="052b6d5641dfdefb" providerId="LiveId" clId="{00F9DDC8-9AFC-4F68-A1CA-594694483F77}" dt="2022-07-21T02:39:12.095" v="4220" actId="478"/>
          <ac:spMkLst>
            <pc:docMk/>
            <pc:sldMk cId="2003276255" sldId="263"/>
            <ac:spMk id="8" creationId="{F893AF4A-3A00-44E4-BD6C-F0C9F6F71639}"/>
          </ac:spMkLst>
        </pc:spChg>
        <pc:spChg chg="add mod">
          <ac:chgData name="조 재석" userId="052b6d5641dfdefb" providerId="LiveId" clId="{00F9DDC8-9AFC-4F68-A1CA-594694483F77}" dt="2022-07-21T04:31:31.414" v="6735"/>
          <ac:spMkLst>
            <pc:docMk/>
            <pc:sldMk cId="2003276255" sldId="263"/>
            <ac:spMk id="9" creationId="{14FA5E53-572D-7151-9A99-E7ECEDC99179}"/>
          </ac:spMkLst>
        </pc:spChg>
        <pc:spChg chg="del mod">
          <ac:chgData name="조 재석" userId="052b6d5641dfdefb" providerId="LiveId" clId="{00F9DDC8-9AFC-4F68-A1CA-594694483F77}" dt="2022-07-21T00:29:38.827" v="2"/>
          <ac:spMkLst>
            <pc:docMk/>
            <pc:sldMk cId="2003276255" sldId="263"/>
            <ac:spMk id="9" creationId="{64938402-2576-007A-C2F4-A6DD1D030C4E}"/>
          </ac:spMkLst>
        </pc:spChg>
        <pc:picChg chg="add mod">
          <ac:chgData name="조 재석" userId="052b6d5641dfdefb" providerId="LiveId" clId="{00F9DDC8-9AFC-4F68-A1CA-594694483F77}" dt="2022-07-21T04:21:51.448" v="6697" actId="1076"/>
          <ac:picMkLst>
            <pc:docMk/>
            <pc:sldMk cId="2003276255" sldId="263"/>
            <ac:picMk id="4" creationId="{5146FBA0-F125-70C1-1A2D-F92B8FCB8BDC}"/>
          </ac:picMkLst>
        </pc:picChg>
        <pc:picChg chg="add del mod">
          <ac:chgData name="조 재석" userId="052b6d5641dfdefb" providerId="LiveId" clId="{00F9DDC8-9AFC-4F68-A1CA-594694483F77}" dt="2022-07-21T04:02:36.139" v="5510" actId="478"/>
          <ac:picMkLst>
            <pc:docMk/>
            <pc:sldMk cId="2003276255" sldId="263"/>
            <ac:picMk id="6" creationId="{05DD3883-8D68-177B-3AAD-C9CE8D8DBEFD}"/>
          </ac:picMkLst>
        </pc:picChg>
        <pc:picChg chg="add mod">
          <ac:chgData name="조 재석" userId="052b6d5641dfdefb" providerId="LiveId" clId="{00F9DDC8-9AFC-4F68-A1CA-594694483F77}" dt="2022-07-21T04:21:52.817" v="6698" actId="1076"/>
          <ac:picMkLst>
            <pc:docMk/>
            <pc:sldMk cId="2003276255" sldId="263"/>
            <ac:picMk id="11" creationId="{F89F3E66-E6B2-C6B7-E213-BA2516B14FC1}"/>
          </ac:picMkLst>
        </pc:picChg>
        <pc:picChg chg="add mod">
          <ac:chgData name="조 재석" userId="052b6d5641dfdefb" providerId="LiveId" clId="{00F9DDC8-9AFC-4F68-A1CA-594694483F77}" dt="2022-07-21T04:21:54.331" v="6699" actId="1076"/>
          <ac:picMkLst>
            <pc:docMk/>
            <pc:sldMk cId="2003276255" sldId="263"/>
            <ac:picMk id="13" creationId="{5B059CDF-B8A0-916E-AF80-EE0524FB1B57}"/>
          </ac:picMkLst>
        </pc:picChg>
      </pc:sldChg>
      <pc:sldChg chg="addSp delSp modSp mod">
        <pc:chgData name="조 재석" userId="052b6d5641dfdefb" providerId="LiveId" clId="{00F9DDC8-9AFC-4F68-A1CA-594694483F77}" dt="2022-07-21T04:19:09.681" v="6258" actId="20577"/>
        <pc:sldMkLst>
          <pc:docMk/>
          <pc:sldMk cId="2612609377" sldId="264"/>
        </pc:sldMkLst>
        <pc:spChg chg="del">
          <ac:chgData name="조 재석" userId="052b6d5641dfdefb" providerId="LiveId" clId="{00F9DDC8-9AFC-4F68-A1CA-594694483F77}" dt="2022-07-21T02:39:14.129" v="4221" actId="478"/>
          <ac:spMkLst>
            <pc:docMk/>
            <pc:sldMk cId="2612609377" sldId="264"/>
            <ac:spMk id="8" creationId="{8D624197-61E4-4F00-BB16-DA61091AF2B5}"/>
          </ac:spMkLst>
        </pc:spChg>
        <pc:spChg chg="mod">
          <ac:chgData name="조 재석" userId="052b6d5641dfdefb" providerId="LiveId" clId="{00F9DDC8-9AFC-4F68-A1CA-594694483F77}" dt="2022-07-21T04:19:09.681" v="6258" actId="20577"/>
          <ac:spMkLst>
            <pc:docMk/>
            <pc:sldMk cId="2612609377" sldId="264"/>
            <ac:spMk id="9" creationId="{F4E1562A-BFB8-A8B9-3101-BCCB94EF4957}"/>
          </ac:spMkLst>
        </pc:spChg>
        <pc:spChg chg="mod">
          <ac:chgData name="조 재석" userId="052b6d5641dfdefb" providerId="LiveId" clId="{00F9DDC8-9AFC-4F68-A1CA-594694483F77}" dt="2022-07-21T02:34:40.656" v="4083" actId="1076"/>
          <ac:spMkLst>
            <pc:docMk/>
            <pc:sldMk cId="2612609377" sldId="264"/>
            <ac:spMk id="10" creationId="{678A859F-5F63-4860-9D41-564A98FB3012}"/>
          </ac:spMkLst>
        </pc:spChg>
        <pc:spChg chg="del mod">
          <ac:chgData name="조 재석" userId="052b6d5641dfdefb" providerId="LiveId" clId="{00F9DDC8-9AFC-4F68-A1CA-594694483F77}" dt="2022-07-21T02:35:18.408" v="4110"/>
          <ac:spMkLst>
            <pc:docMk/>
            <pc:sldMk cId="2612609377" sldId="264"/>
            <ac:spMk id="12" creationId="{42F7D1CF-EC83-5592-7776-F1E962C74BBB}"/>
          </ac:spMkLst>
        </pc:spChg>
        <pc:spChg chg="add mod">
          <ac:chgData name="조 재석" userId="052b6d5641dfdefb" providerId="LiveId" clId="{00F9DDC8-9AFC-4F68-A1CA-594694483F77}" dt="2022-07-21T02:35:28.054" v="4112"/>
          <ac:spMkLst>
            <pc:docMk/>
            <pc:sldMk cId="2612609377" sldId="264"/>
            <ac:spMk id="13" creationId="{26B0D50F-2C76-3E26-FA65-EF6CDE788692}"/>
          </ac:spMkLst>
        </pc:spChg>
        <pc:spChg chg="add mod">
          <ac:chgData name="조 재석" userId="052b6d5641dfdefb" providerId="LiveId" clId="{00F9DDC8-9AFC-4F68-A1CA-594694483F77}" dt="2022-07-21T04:04:33.788" v="5742"/>
          <ac:spMkLst>
            <pc:docMk/>
            <pc:sldMk cId="2612609377" sldId="264"/>
            <ac:spMk id="14" creationId="{2BE731F2-6772-1B79-A6FB-851B9564D3BD}"/>
          </ac:spMkLst>
        </pc:spChg>
        <pc:picChg chg="add del mod">
          <ac:chgData name="조 재석" userId="052b6d5641dfdefb" providerId="LiveId" clId="{00F9DDC8-9AFC-4F68-A1CA-594694483F77}" dt="2022-07-21T04:04:12.650" v="5707" actId="478"/>
          <ac:picMkLst>
            <pc:docMk/>
            <pc:sldMk cId="2612609377" sldId="264"/>
            <ac:picMk id="4" creationId="{3186D1D1-5538-64CE-4CFB-E994158BC6EB}"/>
          </ac:picMkLst>
        </pc:picChg>
      </pc:sldChg>
      <pc:sldChg chg="delSp modSp mod">
        <pc:chgData name="조 재석" userId="052b6d5641dfdefb" providerId="LiveId" clId="{00F9DDC8-9AFC-4F68-A1CA-594694483F77}" dt="2022-07-21T03:59:14.704" v="5261" actId="20577"/>
        <pc:sldMkLst>
          <pc:docMk/>
          <pc:sldMk cId="1541462764" sldId="265"/>
        </pc:sldMkLst>
        <pc:spChg chg="del">
          <ac:chgData name="조 재석" userId="052b6d5641dfdefb" providerId="LiveId" clId="{00F9DDC8-9AFC-4F68-A1CA-594694483F77}" dt="2022-07-21T02:39:16.206" v="4222" actId="478"/>
          <ac:spMkLst>
            <pc:docMk/>
            <pc:sldMk cId="1541462764" sldId="265"/>
            <ac:spMk id="8" creationId="{FDB10D98-1835-46C4-BEA0-F49EAA82A224}"/>
          </ac:spMkLst>
        </pc:spChg>
        <pc:spChg chg="mod">
          <ac:chgData name="조 재석" userId="052b6d5641dfdefb" providerId="LiveId" clId="{00F9DDC8-9AFC-4F68-A1CA-594694483F77}" dt="2022-07-21T03:59:14.704" v="5261" actId="20577"/>
          <ac:spMkLst>
            <pc:docMk/>
            <pc:sldMk cId="1541462764" sldId="265"/>
            <ac:spMk id="9" creationId="{F2A68482-92D2-CA9F-BD6F-4E1BAFEA39F7}"/>
          </ac:spMkLst>
        </pc:spChg>
      </pc:sldChg>
      <pc:sldChg chg="addSp delSp modSp mod">
        <pc:chgData name="조 재석" userId="052b6d5641dfdefb" providerId="LiveId" clId="{00F9DDC8-9AFC-4F68-A1CA-594694483F77}" dt="2022-07-21T04:19:00.890" v="6257"/>
        <pc:sldMkLst>
          <pc:docMk/>
          <pc:sldMk cId="869220670" sldId="266"/>
        </pc:sldMkLst>
        <pc:spChg chg="del">
          <ac:chgData name="조 재석" userId="052b6d5641dfdefb" providerId="LiveId" clId="{00F9DDC8-9AFC-4F68-A1CA-594694483F77}" dt="2022-07-21T02:39:18.803" v="4223" actId="478"/>
          <ac:spMkLst>
            <pc:docMk/>
            <pc:sldMk cId="869220670" sldId="266"/>
            <ac:spMk id="8" creationId="{BB29833C-AA05-4590-8C3E-FFC3C496B2AC}"/>
          </ac:spMkLst>
        </pc:spChg>
        <pc:spChg chg="del mod">
          <ac:chgData name="조 재석" userId="052b6d5641dfdefb" providerId="LiveId" clId="{00F9DDC8-9AFC-4F68-A1CA-594694483F77}" dt="2022-07-21T02:41:15.132" v="4246"/>
          <ac:spMkLst>
            <pc:docMk/>
            <pc:sldMk cId="869220670" sldId="266"/>
            <ac:spMk id="9" creationId="{8252B332-C68C-818C-BFA4-47D7C345C11C}"/>
          </ac:spMkLst>
        </pc:spChg>
        <pc:spChg chg="add mod">
          <ac:chgData name="조 재석" userId="052b6d5641dfdefb" providerId="LiveId" clId="{00F9DDC8-9AFC-4F68-A1CA-594694483F77}" dt="2022-07-21T04:19:00.890" v="6257"/>
          <ac:spMkLst>
            <pc:docMk/>
            <pc:sldMk cId="869220670" sldId="266"/>
            <ac:spMk id="10" creationId="{368071C8-A92C-75E8-05ED-3A3006800D94}"/>
          </ac:spMkLst>
        </pc:spChg>
      </pc:sldChg>
      <pc:sldChg chg="delSp modSp mod">
        <pc:chgData name="조 재석" userId="052b6d5641dfdefb" providerId="LiveId" clId="{00F9DDC8-9AFC-4F68-A1CA-594694483F77}" dt="2022-07-21T04:02:16.531" v="5509" actId="1076"/>
        <pc:sldMkLst>
          <pc:docMk/>
          <pc:sldMk cId="4026190065" sldId="267"/>
        </pc:sldMkLst>
        <pc:spChg chg="mod">
          <ac:chgData name="조 재석" userId="052b6d5641dfdefb" providerId="LiveId" clId="{00F9DDC8-9AFC-4F68-A1CA-594694483F77}" dt="2022-07-21T04:02:16.531" v="5509" actId="1076"/>
          <ac:spMkLst>
            <pc:docMk/>
            <pc:sldMk cId="4026190065" sldId="267"/>
            <ac:spMk id="3" creationId="{FBCC356D-1A74-408F-A311-7395A7C516DD}"/>
          </ac:spMkLst>
        </pc:spChg>
        <pc:spChg chg="mod">
          <ac:chgData name="조 재석" userId="052b6d5641dfdefb" providerId="LiveId" clId="{00F9DDC8-9AFC-4F68-A1CA-594694483F77}" dt="2022-07-21T04:01:51.155" v="5503" actId="1076"/>
          <ac:spMkLst>
            <pc:docMk/>
            <pc:sldMk cId="4026190065" sldId="267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25.761" v="4224" actId="478"/>
          <ac:spMkLst>
            <pc:docMk/>
            <pc:sldMk cId="4026190065" sldId="267"/>
            <ac:spMk id="8" creationId="{273A20D4-A852-4356-AC84-7993C062D2E2}"/>
          </ac:spMkLst>
        </pc:spChg>
        <pc:spChg chg="mod">
          <ac:chgData name="조 재석" userId="052b6d5641dfdefb" providerId="LiveId" clId="{00F9DDC8-9AFC-4F68-A1CA-594694483F77}" dt="2022-07-21T04:02:10.896" v="5507" actId="1076"/>
          <ac:spMkLst>
            <pc:docMk/>
            <pc:sldMk cId="4026190065" sldId="267"/>
            <ac:spMk id="9" creationId="{716D7844-5ABF-D5BD-00FE-2069F47AAE25}"/>
          </ac:spMkLst>
        </pc:spChg>
        <pc:picChg chg="mod modCrop">
          <ac:chgData name="조 재석" userId="052b6d5641dfdefb" providerId="LiveId" clId="{00F9DDC8-9AFC-4F68-A1CA-594694483F77}" dt="2022-07-21T04:02:14.265" v="5508" actId="1076"/>
          <ac:picMkLst>
            <pc:docMk/>
            <pc:sldMk cId="4026190065" sldId="267"/>
            <ac:picMk id="5" creationId="{80DBD8B5-D048-CCDF-2428-F35F6B2A2B0F}"/>
          </ac:picMkLst>
        </pc:picChg>
      </pc:sldChg>
      <pc:sldChg chg="delSp modSp mod">
        <pc:chgData name="조 재석" userId="052b6d5641dfdefb" providerId="LiveId" clId="{00F9DDC8-9AFC-4F68-A1CA-594694483F77}" dt="2022-07-21T04:14:29.902" v="5926" actId="20577"/>
        <pc:sldMkLst>
          <pc:docMk/>
          <pc:sldMk cId="3624400969" sldId="268"/>
        </pc:sldMkLst>
        <pc:spChg chg="mod">
          <ac:chgData name="조 재석" userId="052b6d5641dfdefb" providerId="LiveId" clId="{00F9DDC8-9AFC-4F68-A1CA-594694483F77}" dt="2022-07-21T04:14:29.902" v="5926" actId="20577"/>
          <ac:spMkLst>
            <pc:docMk/>
            <pc:sldMk cId="3624400969" sldId="268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2.979" v="4216" actId="478"/>
          <ac:spMkLst>
            <pc:docMk/>
            <pc:sldMk cId="3624400969" sldId="268"/>
            <ac:spMk id="8" creationId="{397D1594-6EFF-4243-994D-C1343A53CC2A}"/>
          </ac:spMkLst>
        </pc:spChg>
        <pc:spChg chg="mod">
          <ac:chgData name="조 재석" userId="052b6d5641dfdefb" providerId="LiveId" clId="{00F9DDC8-9AFC-4F68-A1CA-594694483F77}" dt="2022-07-21T04:13:00.791" v="5812" actId="20577"/>
          <ac:spMkLst>
            <pc:docMk/>
            <pc:sldMk cId="3624400969" sldId="268"/>
            <ac:spMk id="9" creationId="{60763729-DE98-6D19-4276-31A563B04604}"/>
          </ac:spMkLst>
        </pc:spChg>
        <pc:spChg chg="mod">
          <ac:chgData name="조 재석" userId="052b6d5641dfdefb" providerId="LiveId" clId="{00F9DDC8-9AFC-4F68-A1CA-594694483F77}" dt="2022-07-21T01:34:25.804" v="2606"/>
          <ac:spMkLst>
            <pc:docMk/>
            <pc:sldMk cId="3624400969" sldId="268"/>
            <ac:spMk id="10" creationId="{49400114-DE43-E7DA-D4C3-561EBA14044B}"/>
          </ac:spMkLst>
        </pc:spChg>
      </pc:sldChg>
      <pc:sldChg chg="addSp delSp modSp add mod ord">
        <pc:chgData name="조 재석" userId="052b6d5641dfdefb" providerId="LiveId" clId="{00F9DDC8-9AFC-4F68-A1CA-594694483F77}" dt="2022-07-21T02:39:09.488" v="4219" actId="478"/>
        <pc:sldMkLst>
          <pc:docMk/>
          <pc:sldMk cId="2284596485" sldId="269"/>
        </pc:sldMkLst>
        <pc:spChg chg="del mod">
          <ac:chgData name="조 재석" userId="052b6d5641dfdefb" providerId="LiveId" clId="{00F9DDC8-9AFC-4F68-A1CA-594694483F77}" dt="2022-07-21T02:39:09.488" v="4219" actId="478"/>
          <ac:spMkLst>
            <pc:docMk/>
            <pc:sldMk cId="2284596485" sldId="269"/>
            <ac:spMk id="8" creationId="{F893AF4A-3A00-44E4-BD6C-F0C9F6F71639}"/>
          </ac:spMkLst>
        </pc:spChg>
        <pc:picChg chg="del">
          <ac:chgData name="조 재석" userId="052b6d5641dfdefb" providerId="LiveId" clId="{00F9DDC8-9AFC-4F68-A1CA-594694483F77}" dt="2022-07-21T00:32:40.202" v="28" actId="478"/>
          <ac:picMkLst>
            <pc:docMk/>
            <pc:sldMk cId="2284596485" sldId="269"/>
            <ac:picMk id="4" creationId="{5146FBA0-F125-70C1-1A2D-F92B8FCB8BDC}"/>
          </ac:picMkLst>
        </pc:picChg>
        <pc:picChg chg="add mod">
          <ac:chgData name="조 재석" userId="052b6d5641dfdefb" providerId="LiveId" clId="{00F9DDC8-9AFC-4F68-A1CA-594694483F77}" dt="2022-07-21T00:41:40.543" v="50" actId="14100"/>
          <ac:picMkLst>
            <pc:docMk/>
            <pc:sldMk cId="2284596485" sldId="269"/>
            <ac:picMk id="5" creationId="{AF11C17A-21C7-A3D6-9867-616E5635625E}"/>
          </ac:picMkLst>
        </pc:picChg>
        <pc:picChg chg="del">
          <ac:chgData name="조 재석" userId="052b6d5641dfdefb" providerId="LiveId" clId="{00F9DDC8-9AFC-4F68-A1CA-594694483F77}" dt="2022-07-21T00:32:40.641" v="29" actId="478"/>
          <ac:picMkLst>
            <pc:docMk/>
            <pc:sldMk cId="2284596485" sldId="269"/>
            <ac:picMk id="6" creationId="{05DD3883-8D68-177B-3AAD-C9CE8D8DBEFD}"/>
          </ac:picMkLst>
        </pc:picChg>
        <pc:picChg chg="add del mod">
          <ac:chgData name="조 재석" userId="052b6d5641dfdefb" providerId="LiveId" clId="{00F9DDC8-9AFC-4F68-A1CA-594694483F77}" dt="2022-07-21T01:57:10.796" v="3358" actId="478"/>
          <ac:picMkLst>
            <pc:docMk/>
            <pc:sldMk cId="2284596485" sldId="269"/>
            <ac:picMk id="10" creationId="{CA8D073C-3F03-8860-1A5E-18340F57856F}"/>
          </ac:picMkLst>
        </pc:picChg>
        <pc:picChg chg="del mod">
          <ac:chgData name="조 재석" userId="052b6d5641dfdefb" providerId="LiveId" clId="{00F9DDC8-9AFC-4F68-A1CA-594694483F77}" dt="2022-07-21T00:32:41.032" v="31" actId="478"/>
          <ac:picMkLst>
            <pc:docMk/>
            <pc:sldMk cId="2284596485" sldId="269"/>
            <ac:picMk id="11" creationId="{F89F3E66-E6B2-C6B7-E213-BA2516B14FC1}"/>
          </ac:picMkLst>
        </pc:picChg>
        <pc:picChg chg="del">
          <ac:chgData name="조 재석" userId="052b6d5641dfdefb" providerId="LiveId" clId="{00F9DDC8-9AFC-4F68-A1CA-594694483F77}" dt="2022-07-21T00:32:41.360" v="32" actId="478"/>
          <ac:picMkLst>
            <pc:docMk/>
            <pc:sldMk cId="2284596485" sldId="269"/>
            <ac:picMk id="13" creationId="{5B059CDF-B8A0-916E-AF80-EE0524FB1B57}"/>
          </ac:picMkLst>
        </pc:picChg>
        <pc:picChg chg="add del mod">
          <ac:chgData name="조 재석" userId="052b6d5641dfdefb" providerId="LiveId" clId="{00F9DDC8-9AFC-4F68-A1CA-594694483F77}" dt="2022-07-21T00:41:33.316" v="47" actId="478"/>
          <ac:picMkLst>
            <pc:docMk/>
            <pc:sldMk cId="2284596485" sldId="269"/>
            <ac:picMk id="14" creationId="{799A4E48-7C24-9A70-B90C-68F1D5B60C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BBFAB-46DA-410D-A1F9-7480681BC7B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A9FF-BB1D-4A4E-9209-A06D6EF16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4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1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2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4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1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5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9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59AE53-4DB3-40A2-9E86-80D47759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84566"/>
            <a:ext cx="9144000" cy="51435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2EAA1C-FC40-4B9B-BC6A-95506591A832}"/>
              </a:ext>
            </a:extLst>
          </p:cNvPr>
          <p:cNvGrpSpPr/>
          <p:nvPr/>
        </p:nvGrpSpPr>
        <p:grpSpPr>
          <a:xfrm>
            <a:off x="504976" y="987574"/>
            <a:ext cx="7148814" cy="2460194"/>
            <a:chOff x="504975" y="1612053"/>
            <a:chExt cx="4278041" cy="23165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B86710-2F8B-4498-A012-B340C6040E89}"/>
                </a:ext>
              </a:extLst>
            </p:cNvPr>
            <p:cNvSpPr txBox="1"/>
            <p:nvPr/>
          </p:nvSpPr>
          <p:spPr>
            <a:xfrm>
              <a:off x="504976" y="1612053"/>
              <a:ext cx="3762732" cy="43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20</a:t>
              </a:r>
              <a:r>
                <a:rPr lang="ko-KR" altLang="en-US" sz="2400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 남성을 위한 일용직 매칭 플랫폼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2C88-82D1-40D3-AB4E-B4F65E7F487C}"/>
                </a:ext>
              </a:extLst>
            </p:cNvPr>
            <p:cNvSpPr txBox="1"/>
            <p:nvPr/>
          </p:nvSpPr>
          <p:spPr>
            <a:xfrm>
              <a:off x="504975" y="3264286"/>
              <a:ext cx="1812623" cy="347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METRO LABORER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867EC6-EEC2-4238-818E-306DD7689DC3}"/>
                </a:ext>
              </a:extLst>
            </p:cNvPr>
            <p:cNvSpPr txBox="1"/>
            <p:nvPr/>
          </p:nvSpPr>
          <p:spPr>
            <a:xfrm>
              <a:off x="504975" y="3580795"/>
              <a:ext cx="2578613" cy="347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2E007F7-06FE-45B7-BB6C-B9BCF24EF6FF}"/>
                </a:ext>
              </a:extLst>
            </p:cNvPr>
            <p:cNvCxnSpPr>
              <a:cxnSpLocks/>
            </p:cNvCxnSpPr>
            <p:nvPr/>
          </p:nvCxnSpPr>
          <p:spPr>
            <a:xfrm>
              <a:off x="504976" y="2929916"/>
              <a:ext cx="29349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27214-F6A4-4C3D-931A-A93B517DDD96}"/>
                </a:ext>
              </a:extLst>
            </p:cNvPr>
            <p:cNvSpPr txBox="1"/>
            <p:nvPr/>
          </p:nvSpPr>
          <p:spPr>
            <a:xfrm>
              <a:off x="504975" y="2055003"/>
              <a:ext cx="4278041" cy="782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err="1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브로콜미</a:t>
              </a:r>
              <a:endParaRPr lang="ko-KR" altLang="en-US" sz="480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7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07. Team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창업 팀의 기술 및 경험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역량은 어떻게 구성되어 있나요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팀의 경험 및 역량</a:t>
            </a:r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확보 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8482-92D2-CA9F-BD6F-4E1BAFEA39F7}"/>
              </a:ext>
            </a:extLst>
          </p:cNvPr>
          <p:cNvSpPr txBox="1"/>
          <p:nvPr/>
        </p:nvSpPr>
        <p:spPr>
          <a:xfrm>
            <a:off x="755576" y="177966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순천향대학교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컴퓨터소프트웨어공학과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재학중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 관련 전공 지식 풍부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관련 도움을 받을 수 있는 길 보유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6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08. Revenue Stream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수익원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수익모델은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071C8-A92C-75E8-05ED-3A3006800D94}"/>
              </a:ext>
            </a:extLst>
          </p:cNvPr>
          <p:cNvSpPr txBox="1"/>
          <p:nvPr/>
        </p:nvSpPr>
        <p:spPr>
          <a:xfrm>
            <a:off x="683568" y="1707654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 노동자 구직 분야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수수료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20%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중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세금과 일용직 환경 개선을 위한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4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 보험비를 뺀 금액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주변 단기 일자리 구직 분야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지역광고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9. Milestone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2" y="1006202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사업을 추진하기 위해 실행해야 할 핵심 활동과 우선 순위는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개년 추진일정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C356D-1A74-408F-A311-7395A7C516DD}"/>
              </a:ext>
            </a:extLst>
          </p:cNvPr>
          <p:cNvSpPr txBox="1"/>
          <p:nvPr/>
        </p:nvSpPr>
        <p:spPr>
          <a:xfrm>
            <a:off x="518481" y="4260101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목표와 핵심 성과지표는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D7844-5ABF-D5BD-00FE-2069F47AAE25}"/>
              </a:ext>
            </a:extLst>
          </p:cNvPr>
          <p:cNvSpPr txBox="1"/>
          <p:nvPr/>
        </p:nvSpPr>
        <p:spPr>
          <a:xfrm>
            <a:off x="611560" y="4653272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초기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개월 가입자수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300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명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BD8B5-D048-CCDF-2428-F35F6B2A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28024" r="7273" b="27278"/>
          <a:stretch/>
        </p:blipFill>
        <p:spPr>
          <a:xfrm>
            <a:off x="827584" y="1304926"/>
            <a:ext cx="6768752" cy="29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01. Concept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511C7-52A6-4D43-B99C-ED2076B2A30A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컨셉</a:t>
            </a: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7F4D3CC8-03D2-D02C-6C22-201428F2D9BA}"/>
              </a:ext>
            </a:extLst>
          </p:cNvPr>
          <p:cNvSpPr/>
          <p:nvPr/>
        </p:nvSpPr>
        <p:spPr>
          <a:xfrm flipV="1">
            <a:off x="683568" y="1290903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2346DC5B-D2E6-4930-5277-6A7AEFEB0775}"/>
              </a:ext>
            </a:extLst>
          </p:cNvPr>
          <p:cNvSpPr/>
          <p:nvPr/>
        </p:nvSpPr>
        <p:spPr>
          <a:xfrm flipV="1">
            <a:off x="683568" y="2395766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6C3DB035-0959-5FA4-E2C3-A9EDE3FD1440}"/>
              </a:ext>
            </a:extLst>
          </p:cNvPr>
          <p:cNvSpPr/>
          <p:nvPr/>
        </p:nvSpPr>
        <p:spPr>
          <a:xfrm flipV="1">
            <a:off x="683568" y="3610498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8972D64B-2EF8-68D4-7479-0EC6BD93068A}"/>
              </a:ext>
            </a:extLst>
          </p:cNvPr>
          <p:cNvSpPr/>
          <p:nvPr/>
        </p:nvSpPr>
        <p:spPr>
          <a:xfrm flipV="1">
            <a:off x="677524" y="4382474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74ED2-664E-EABF-6A76-0E48CA7E9F52}"/>
              </a:ext>
            </a:extLst>
          </p:cNvPr>
          <p:cNvSpPr txBox="1"/>
          <p:nvPr/>
        </p:nvSpPr>
        <p:spPr>
          <a:xfrm>
            <a:off x="1063311" y="1308204"/>
            <a:ext cx="6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4BEB2-CF69-D903-CB3F-8332B849FC9D}"/>
              </a:ext>
            </a:extLst>
          </p:cNvPr>
          <p:cNvSpPr txBox="1"/>
          <p:nvPr/>
        </p:nvSpPr>
        <p:spPr>
          <a:xfrm>
            <a:off x="1073163" y="2413065"/>
            <a:ext cx="6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AD68D-596D-067E-8688-5FB506BE924D}"/>
              </a:ext>
            </a:extLst>
          </p:cNvPr>
          <p:cNvSpPr txBox="1"/>
          <p:nvPr/>
        </p:nvSpPr>
        <p:spPr>
          <a:xfrm>
            <a:off x="968509" y="3627798"/>
            <a:ext cx="81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113D4-5F5D-E7F7-72C4-BD296021E3D4}"/>
              </a:ext>
            </a:extLst>
          </p:cNvPr>
          <p:cNvSpPr txBox="1"/>
          <p:nvPr/>
        </p:nvSpPr>
        <p:spPr>
          <a:xfrm>
            <a:off x="952658" y="4405556"/>
            <a:ext cx="8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0D50F-2C76-3E26-FA65-EF6CDE788692}"/>
              </a:ext>
            </a:extLst>
          </p:cNvPr>
          <p:cNvSpPr txBox="1"/>
          <p:nvPr/>
        </p:nvSpPr>
        <p:spPr>
          <a:xfrm>
            <a:off x="2513323" y="1195763"/>
            <a:ext cx="51125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이른 아침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 방문 후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현장에 배치되는 데까지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대략 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시간이 넘는 시간이 소요된다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6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젊은 층은 각자의 삶을 영유하면서 남는 시간으로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용돈 벌이를 할 수 없을까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15299-681A-6736-094F-FF1705E8C7DE}"/>
              </a:ext>
            </a:extLst>
          </p:cNvPr>
          <p:cNvSpPr txBox="1"/>
          <p:nvPr/>
        </p:nvSpPr>
        <p:spPr>
          <a:xfrm>
            <a:off x="2513323" y="2305729"/>
            <a:ext cx="56578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어플리케이션을 통해 현장과 근로자 사이를 연결시켜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인력사무소를 방문하지 않고 바로 현장으로 갈 수 있는 플랫폼을 제작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6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큰 기업만이 아닌 작은 사업장 혹은 개인적인 일의 일손을 구하는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플랫폼을 제작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E7285A-70CF-EE68-C41F-FBE07D5B789B}"/>
              </a:ext>
            </a:extLst>
          </p:cNvPr>
          <p:cNvSpPr txBox="1"/>
          <p:nvPr/>
        </p:nvSpPr>
        <p:spPr>
          <a:xfrm>
            <a:off x="2514590" y="3559561"/>
            <a:ext cx="56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근로자는 정보를 입력한 후 원하는 현장에 지원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고용자는 근로자의 정보를 바탕으로 현장에 맞는 인력을 고용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B2926-0FCC-9255-E629-EEB9C52342AF}"/>
              </a:ext>
            </a:extLst>
          </p:cNvPr>
          <p:cNvSpPr txBox="1"/>
          <p:nvPr/>
        </p:nvSpPr>
        <p:spPr>
          <a:xfrm>
            <a:off x="2514590" y="4323580"/>
            <a:ext cx="56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근로자의 불필요한 대기시간을 줄일 수 있음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고용자는 원하는 인력을 고용할 수 있음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9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02. Problem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3041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정의</a:t>
            </a:r>
            <a:endParaRPr lang="en-US" altLang="ko-KR" sz="1200" dirty="0"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D20AF-2D1C-47CC-8C82-643606DBB96B}"/>
              </a:ext>
            </a:extLst>
          </p:cNvPr>
          <p:cNvSpPr txBox="1"/>
          <p:nvPr/>
        </p:nvSpPr>
        <p:spPr>
          <a:xfrm>
            <a:off x="543387" y="1224402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고객은 누구인가요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크게 두가지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C3791-C52D-4A8B-B8AD-9B175975FD7B}"/>
              </a:ext>
            </a:extLst>
          </p:cNvPr>
          <p:cNvSpPr txBox="1"/>
          <p:nvPr/>
        </p:nvSpPr>
        <p:spPr>
          <a:xfrm>
            <a:off x="518483" y="2942389"/>
            <a:ext cx="8132031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이러한 목표 고객이 겪고 있는 어려움 혹은 불편함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충족되지 않은 니즈는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F0340-CBC6-409A-CB99-B7C44FBE3B69}"/>
              </a:ext>
            </a:extLst>
          </p:cNvPr>
          <p:cNvSpPr txBox="1"/>
          <p:nvPr/>
        </p:nvSpPr>
        <p:spPr>
          <a:xfrm>
            <a:off x="827584" y="341646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–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현장으로 배치되기 전까지 불확실한 시간을 대기해야 한다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	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인력사무소의 경우 임금체불의 사례가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63A8AB-A501-04E8-238C-9CAAD2AB694C}"/>
              </a:ext>
            </a:extLst>
          </p:cNvPr>
          <p:cNvSpPr/>
          <p:nvPr/>
        </p:nvSpPr>
        <p:spPr>
          <a:xfrm>
            <a:off x="899592" y="1781001"/>
            <a:ext cx="1656184" cy="864096"/>
          </a:xfrm>
          <a:prstGeom prst="ellipse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A453152-3D1A-1DE5-1C1F-00A8D2490973}"/>
              </a:ext>
            </a:extLst>
          </p:cNvPr>
          <p:cNvSpPr/>
          <p:nvPr/>
        </p:nvSpPr>
        <p:spPr>
          <a:xfrm>
            <a:off x="3275856" y="1781001"/>
            <a:ext cx="1656184" cy="864096"/>
          </a:xfrm>
          <a:prstGeom prst="ellipse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60044-E3CD-D6E2-9565-36D7806E266E}"/>
              </a:ext>
            </a:extLst>
          </p:cNvPr>
          <p:cNvSpPr txBox="1"/>
          <p:nvPr/>
        </p:nvSpPr>
        <p:spPr>
          <a:xfrm>
            <a:off x="899592" y="20283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</a:t>
            </a:r>
            <a:endParaRPr lang="en-US" altLang="ko-KR" dirty="0">
              <a:solidFill>
                <a:schemeClr val="bg1"/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7EFA-B0D2-AA9E-3A73-6C6ED2407BE3}"/>
              </a:ext>
            </a:extLst>
          </p:cNvPr>
          <p:cNvSpPr txBox="1"/>
          <p:nvPr/>
        </p:nvSpPr>
        <p:spPr>
          <a:xfrm>
            <a:off x="3396755" y="2028383"/>
            <a:ext cx="152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</a:t>
            </a:r>
            <a:r>
              <a:rPr lang="ko-KR" altLang="en-US" sz="1400" dirty="0" err="1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endParaRPr lang="en-US" altLang="ko-KR" sz="1400" dirty="0">
              <a:solidFill>
                <a:schemeClr val="bg1"/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51E10-8C4F-03D7-B2E1-8EFE9512637E}"/>
              </a:ext>
            </a:extLst>
          </p:cNvPr>
          <p:cNvSpPr txBox="1"/>
          <p:nvPr/>
        </p:nvSpPr>
        <p:spPr>
          <a:xfrm>
            <a:off x="791580" y="415513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–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자신의 학업 혹은 취업을 준비하는 과정에서 남는 시간을 활용하여 일자리 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를 구하고 싶어함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3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Solution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 제품 및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서비스가 제시하는 해결 방안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및 원리는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63729-DE98-6D19-4276-31A563B04604}"/>
              </a:ext>
            </a:extLst>
          </p:cNvPr>
          <p:cNvSpPr txBox="1"/>
          <p:nvPr/>
        </p:nvSpPr>
        <p:spPr>
          <a:xfrm>
            <a:off x="395536" y="2067694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기회비용 및 손실비용 절감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어플을 통해 사전에 고용하여 불필요한 외부 대기 시간 없이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출근 시간에 맞춰 바로 현장으로 출근할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맞춤형 일자리 제공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일자리 직종을 미리 알 수 있음으로 자신이 자신 있는 분야에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지원할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 리스크 제거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근로자의 임금을 당일 지급하고 후에 회사에서 정산 받는 구조로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인력사무소의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임금체불의 문제점을 없앨 수 있고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</a:t>
            </a: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근로자는 일에 대한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대가를 정시에 받을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글로벌라이제이션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어플리케이션에 언어 변경 기능을 넣어주어서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외국인 근로자의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사용을 편리하게 함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0114-DE43-E7DA-D4C3-561EBA14044B}"/>
              </a:ext>
            </a:extLst>
          </p:cNvPr>
          <p:cNvSpPr txBox="1"/>
          <p:nvPr/>
        </p:nvSpPr>
        <p:spPr>
          <a:xfrm>
            <a:off x="611560" y="16856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근로자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C579B-EA4F-6FD5-49C6-7060D007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2" t="17232" r="33291" b="19133"/>
          <a:stretch/>
        </p:blipFill>
        <p:spPr>
          <a:xfrm>
            <a:off x="7674128" y="1634561"/>
            <a:ext cx="1440160" cy="28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Solution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저희의 제품 및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서비스가 제시하는 해결 방안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및 원리는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63729-DE98-6D19-4276-31A563B04604}"/>
              </a:ext>
            </a:extLst>
          </p:cNvPr>
          <p:cNvSpPr txBox="1"/>
          <p:nvPr/>
        </p:nvSpPr>
        <p:spPr>
          <a:xfrm>
            <a:off x="395536" y="2094696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워스밸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(work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and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study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balance) 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학업 및 취업 준비하며 자투리 시간을 활용하여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           단기일자리를 찾을 수 있음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경력에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구애받지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않는 일자리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: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군휴학생의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경우 대부분 경력이 부족하여 일반적인 일자리는      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부담스러울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때문에 경력을 필요로 하지 않는 간단한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		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일손을 돕고 임금을 받는 서비스를 통해 해결할 예정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0114-DE43-E7DA-D4C3-561EBA14044B}"/>
              </a:ext>
            </a:extLst>
          </p:cNvPr>
          <p:cNvSpPr txBox="1"/>
          <p:nvPr/>
        </p:nvSpPr>
        <p:spPr>
          <a:xfrm>
            <a:off x="611560" y="168560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20~25</a:t>
            </a:r>
            <a:r>
              <a:rPr lang="ko-KR" altLang="en-US" dirty="0"/>
              <a:t>세 </a:t>
            </a:r>
            <a:r>
              <a:rPr lang="ko-KR" altLang="en-US" dirty="0" err="1"/>
              <a:t>취준생</a:t>
            </a:r>
            <a:r>
              <a:rPr lang="ko-KR" altLang="en-US" dirty="0"/>
              <a:t> 및 </a:t>
            </a:r>
            <a:r>
              <a:rPr lang="ko-KR" altLang="en-US" dirty="0" err="1"/>
              <a:t>군휴학생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4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04. Market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저희가 목표하는 시장은 어디이며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규모는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시장 환경 분석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093E273-E975-4503-DE5D-EB3B04B1465D}"/>
              </a:ext>
            </a:extLst>
          </p:cNvPr>
          <p:cNvSpPr/>
          <p:nvPr/>
        </p:nvSpPr>
        <p:spPr>
          <a:xfrm>
            <a:off x="1475656" y="1774422"/>
            <a:ext cx="6624736" cy="3029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50F8D2-928D-B34C-65DB-6B1AB5C413C6}"/>
              </a:ext>
            </a:extLst>
          </p:cNvPr>
          <p:cNvSpPr/>
          <p:nvPr/>
        </p:nvSpPr>
        <p:spPr>
          <a:xfrm>
            <a:off x="2987824" y="2572040"/>
            <a:ext cx="3708412" cy="220305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1A92B-1B73-51E9-8429-E1B89703A7DD}"/>
              </a:ext>
            </a:extLst>
          </p:cNvPr>
          <p:cNvSpPr txBox="1"/>
          <p:nvPr/>
        </p:nvSpPr>
        <p:spPr>
          <a:xfrm>
            <a:off x="3236893" y="2125764"/>
            <a:ext cx="309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 및 단기일자리 구직자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277BA7-11CD-959D-18DC-FFC4AD63C7A1}"/>
              </a:ext>
            </a:extLst>
          </p:cNvPr>
          <p:cNvSpPr/>
          <p:nvPr/>
        </p:nvSpPr>
        <p:spPr>
          <a:xfrm>
            <a:off x="3568080" y="3499470"/>
            <a:ext cx="2439888" cy="127562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264F5-082D-2509-5752-39A82F6F071A}"/>
              </a:ext>
            </a:extLst>
          </p:cNvPr>
          <p:cNvSpPr txBox="1"/>
          <p:nvPr/>
        </p:nvSpPr>
        <p:spPr>
          <a:xfrm>
            <a:off x="3131840" y="311299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어플리케이션을 활용할 수 있는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 남성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35789-6FCC-ADD2-07B6-44232E3920EA}"/>
              </a:ext>
            </a:extLst>
          </p:cNvPr>
          <p:cNvSpPr txBox="1"/>
          <p:nvPr/>
        </p:nvSpPr>
        <p:spPr>
          <a:xfrm>
            <a:off x="4285201" y="1624318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전체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C6175-9A17-3A0C-B21D-5F5AF653134D}"/>
              </a:ext>
            </a:extLst>
          </p:cNvPr>
          <p:cNvSpPr txBox="1"/>
          <p:nvPr/>
        </p:nvSpPr>
        <p:spPr>
          <a:xfrm>
            <a:off x="4292603" y="2421936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유효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C6E16-7353-1AA3-91BB-E5764DDB5E5B}"/>
              </a:ext>
            </a:extLst>
          </p:cNvPr>
          <p:cNvSpPr txBox="1"/>
          <p:nvPr/>
        </p:nvSpPr>
        <p:spPr>
          <a:xfrm>
            <a:off x="4285201" y="3373442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초기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D7706-10C6-F456-7649-C6DFE63535D9}"/>
              </a:ext>
            </a:extLst>
          </p:cNvPr>
          <p:cNvSpPr txBox="1"/>
          <p:nvPr/>
        </p:nvSpPr>
        <p:spPr>
          <a:xfrm>
            <a:off x="3827012" y="3939221"/>
            <a:ext cx="238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학생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및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군휴학생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Competition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존재하고 있는 가장 핵심적인 </a:t>
            </a: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또는 대체재는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 환경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1C17A-21C7-A3D6-9867-616E5635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2011"/>
            <a:ext cx="2160240" cy="2160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D073C-3F03-8860-1A5E-18340F57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48" y="1960758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Competition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존재하고 있는 가장 핵심적인 </a:t>
            </a: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또는 대체재는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 환경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146FBA0-F125-70C1-1A2D-F92B8FCB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" y="1635646"/>
            <a:ext cx="1325096" cy="23557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9F3E66-E6B2-C6B7-E213-BA2516B14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15" y="1651004"/>
            <a:ext cx="1325097" cy="235572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B059CDF-B8A0-916E-AF80-EE0524FB1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19" y="1658684"/>
            <a:ext cx="1325097" cy="2355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A5E53-572D-7151-9A99-E7ECEDC99179}"/>
              </a:ext>
            </a:extLst>
          </p:cNvPr>
          <p:cNvSpPr txBox="1"/>
          <p:nvPr/>
        </p:nvSpPr>
        <p:spPr>
          <a:xfrm>
            <a:off x="504976" y="4061574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건설 일자리만 해당하며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외국인 노동자를 위한 언어 변경 기능이 존재하지 않음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한 어플을 제외한 경우 중개일을 해줌에도 불구하고 인력 사무소를 이용하기 때문에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임금체불의 문제점이 존재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06. Differentiation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대체재와 비교하여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우리가 고객에게 제안할 수 있는 핵심 가치는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차별화 및 시장진입 전략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A859F-5F63-4860-9D41-564A98FB3012}"/>
              </a:ext>
            </a:extLst>
          </p:cNvPr>
          <p:cNvSpPr txBox="1"/>
          <p:nvPr/>
        </p:nvSpPr>
        <p:spPr>
          <a:xfrm>
            <a:off x="504976" y="3155339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진입하기 위해 우리가 시도할 수 있는 전략은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1562A-BFB8-A8B9-3101-BCCB94EF4957}"/>
              </a:ext>
            </a:extLst>
          </p:cNvPr>
          <p:cNvSpPr txBox="1"/>
          <p:nvPr/>
        </p:nvSpPr>
        <p:spPr>
          <a:xfrm>
            <a:off x="683568" y="1779662"/>
            <a:ext cx="75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건설 일용직 뿐만 아니라 다양한 분야의 일용직 또는 주변 일자리 제공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언어 변경 기능을 추가하여 외국인 근로자들의 플랫폼 사용에 대한 편리성을 증진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 지급을 직접 관리함으로써 임금체불의 문제점 제거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731F2-6772-1B79-A6FB-851B9564D3BD}"/>
              </a:ext>
            </a:extLst>
          </p:cNvPr>
          <p:cNvSpPr txBox="1"/>
          <p:nvPr/>
        </p:nvSpPr>
        <p:spPr>
          <a:xfrm>
            <a:off x="683568" y="3738745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신규 런칭 이벤트로 신규 가입자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회에 한해 교통비 지원으로 초기 고객 유치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9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661</Words>
  <Application>Microsoft Office PowerPoint</Application>
  <PresentationFormat>화면 슬라이드 쇼(16:9)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a고딕15</vt:lpstr>
      <vt:lpstr>KoPub돋움체 Bold</vt:lpstr>
      <vt:lpstr>KoPub돋움체 Light</vt:lpstr>
      <vt:lpstr>맑은 고딕</vt:lpstr>
      <vt:lpstr>Arial</vt:lpstr>
      <vt:lpstr>Khmer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강정훈</dc:creator>
  <cp:lastModifiedBy>조 재석</cp:lastModifiedBy>
  <cp:revision>3</cp:revision>
  <dcterms:created xsi:type="dcterms:W3CDTF">2022-07-20T05:58:39Z</dcterms:created>
  <dcterms:modified xsi:type="dcterms:W3CDTF">2022-07-21T04:31:38Z</dcterms:modified>
</cp:coreProperties>
</file>