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B02A8-A14A-4C3D-BDA4-754471EBF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21C91D-32CA-4B56-A083-693B329C8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6F152-0A5E-44A6-BF38-684CDCC2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BC97-3D7F-4E90-AAE3-CEBB62A825F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B9CA1-B106-49F5-ACDD-1BA77D61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48396-1A1D-45AF-8BEC-9BD8E2AB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2D16-1A41-40D5-86F7-F9F52E373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4C741-4804-4D39-A654-2BF74C14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35EF6E-CA0D-4018-B37C-E2D158161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7C5C0-15C6-4F3C-9B08-878EAEE1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BC97-3D7F-4E90-AAE3-CEBB62A825F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C15A9-197B-43C5-A749-91BD2271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0A444-23DA-4F0E-B281-6509B797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2D16-1A41-40D5-86F7-F9F52E373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018034-33C5-4C23-B539-EC8FFD8D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504716-64FD-4FF4-A964-4685AA7E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711CC-F9BD-4FC8-80E4-1C853DA1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BC97-3D7F-4E90-AAE3-CEBB62A825F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07DFE-FCD4-4926-AE40-8C07EF12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C51F9-8F2C-48B6-B307-D3D29A35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2D16-1A41-40D5-86F7-F9F52E373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40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03B92-AD27-4D1A-A628-89FC4EDF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F436C-2193-4FAE-BC23-BA07C1B9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31988-AFFA-4387-B785-E7E03740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BC97-3D7F-4E90-AAE3-CEBB62A825F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70FB7-819C-4C5E-B003-D9397635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33CFF-4E71-4543-844E-339135EF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2D16-1A41-40D5-86F7-F9F52E373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6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98CA1-EF97-40CD-821B-D28EC4E8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98575-810B-40E4-A6D1-8924185F0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6BB51-B8B7-4DF7-A6D4-DC43958C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BC97-3D7F-4E90-AAE3-CEBB62A825F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E3740-75BD-4747-9DC3-8862C6D7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BBBA9-0E41-4FAF-97D2-424748A8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2D16-1A41-40D5-86F7-F9F52E373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7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B7691-8151-488D-9C88-2E8C2923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9D393-6464-4FDB-9DBD-F639A824D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EC643-FD37-4092-8255-1D09999D8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2E457-A48F-4B34-93BA-43B50341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BC97-3D7F-4E90-AAE3-CEBB62A825F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515C8-601F-440C-8998-648B4811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CFAE4-67F5-4B16-B3D1-B1E8DB2C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2D16-1A41-40D5-86F7-F9F52E373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4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0E82D-E1F0-4A6C-ABAB-352E6E24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182CB-280C-4A56-B631-7A53D0D6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2812DD-9BA9-4FE0-A02D-CEA802C7E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B5B4B1-E61A-4D4E-AFFC-3848D2945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8D0591-3A43-4C33-BA72-A0DEA4D2D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D2062A-B217-4908-81B5-7E7C8AE4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BC97-3D7F-4E90-AAE3-CEBB62A825F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A153CF-B93D-459A-BF92-E5816A8D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981BB1-CE9D-4710-9BE6-186B5ECC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2D16-1A41-40D5-86F7-F9F52E373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16D27-DDD8-4A7A-AB13-C6CA5D57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5C3C21-D795-4E1F-8828-854CEF5C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BC97-3D7F-4E90-AAE3-CEBB62A825F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8D5F5B-97DC-45B7-957D-E75D62AB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6EDE54-B45A-4807-A77C-43635321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2D16-1A41-40D5-86F7-F9F52E373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2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771719-0209-4A9D-BBB6-D70576E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BC97-3D7F-4E90-AAE3-CEBB62A825F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DE4171-6BEB-4871-A470-EE6C3421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593EBB-9C6E-49B8-B685-B7A15AD0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2D16-1A41-40D5-86F7-F9F52E373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4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55E5E-E1FB-4456-B6FC-D40739D6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67BED-02BC-4522-8D98-7EEACB1B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06FCC-A366-4973-9E05-57C3DDE1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5732D-887A-42D7-8EC1-D2797C6F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BC97-3D7F-4E90-AAE3-CEBB62A825F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F14D5-0D42-487B-8A0C-3E50F726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DD03FC-0E74-4A5A-8FC2-3913173A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2D16-1A41-40D5-86F7-F9F52E373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3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DB76A-4D11-472A-A6CA-C7C73475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D2C20C-E776-4F74-89E9-B520B8D8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58F70A-AE08-4D45-B961-EEA88092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FD01C-9148-4E04-B702-A2BAAF68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BC97-3D7F-4E90-AAE3-CEBB62A825F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C433D-6EE4-45C2-864F-4BAECD35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C4279E-62B6-4F57-B1DA-77336813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2D16-1A41-40D5-86F7-F9F52E373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7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33476-B4AE-40EF-BC35-D26A6832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7D735D-E121-4533-9A8D-07DB9767A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8ED71-48AA-4570-909A-E5D6508FE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BC97-3D7F-4E90-AAE3-CEBB62A825F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71B51-B308-4E32-93E5-81F8913F1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EB5C0-15FC-4395-A4A3-B72C246A5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A2D16-1A41-40D5-86F7-F9F52E373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78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0860C-17B7-4490-879F-6B262F880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3471E2-B9C6-44BA-B7D2-41F6B2FAC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user</dc:creator>
  <cp:lastModifiedBy>user</cp:lastModifiedBy>
  <cp:revision>1</cp:revision>
  <dcterms:created xsi:type="dcterms:W3CDTF">2025-07-28T02:05:09Z</dcterms:created>
  <dcterms:modified xsi:type="dcterms:W3CDTF">2025-07-28T02:05:12Z</dcterms:modified>
</cp:coreProperties>
</file>