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7" r:id="rId6"/>
    <p:sldId id="259" r:id="rId7"/>
    <p:sldId id="270" r:id="rId8"/>
    <p:sldId id="261" r:id="rId9"/>
    <p:sldId id="262" r:id="rId10"/>
    <p:sldId id="267" r:id="rId11"/>
    <p:sldId id="268" r:id="rId12"/>
    <p:sldId id="260" r:id="rId13"/>
    <p:sldId id="271" r:id="rId14"/>
    <p:sldId id="272" r:id="rId15"/>
    <p:sldId id="269" r:id="rId16"/>
    <p:sldId id="275" r:id="rId17"/>
    <p:sldId id="276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7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3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55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8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5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2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11E3-677C-42D1-9318-0CFE5B80849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5203-2964-4D19-88DA-91DC4B881F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99309" y="1679171"/>
            <a:ext cx="9144000" cy="1878675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 모바일 홈페이지 디자인 설계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03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 </a:t>
            </a:r>
            <a:r>
              <a:rPr lang="en-US" altLang="ko-KR" dirty="0" smtClean="0"/>
              <a:t>1-5(m-OVERVIEW)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51116" y="2264418"/>
            <a:ext cx="3052156" cy="1970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04357" y="2464073"/>
            <a:ext cx="1745673" cy="254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51513" y="3084022"/>
            <a:ext cx="2244436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693324" y="4547062"/>
            <a:ext cx="2302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509058" y="4788132"/>
            <a:ext cx="383771" cy="335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04357" y="5054139"/>
            <a:ext cx="1745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51116" y="5636434"/>
            <a:ext cx="3052156" cy="98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836627" y="5794607"/>
            <a:ext cx="2080351" cy="13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591996" y="1812178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594011" y="1806115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496273" y="1815377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6620032" y="2480391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7607019" y="2475276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8522286" y="2478781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27373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411124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8448474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6415694" y="3528588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7505491" y="3526036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8538912" y="3528635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1-1(m-</a:t>
            </a:r>
            <a:r>
              <a:rPr lang="en-US" altLang="ko-KR" dirty="0" err="1" smtClean="0"/>
              <a:t>lndex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351116" y="2277689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1116" y="2317652"/>
            <a:ext cx="3052156" cy="220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51116" y="2324358"/>
            <a:ext cx="3052156" cy="21728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51116" y="2317652"/>
            <a:ext cx="3052156" cy="2202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4916978" y="3240361"/>
            <a:ext cx="473826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2384366" y="3248677"/>
            <a:ext cx="473826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8631" y="4698845"/>
            <a:ext cx="2565862" cy="101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21278" y="4764000"/>
            <a:ext cx="1111135" cy="124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2633747" y="4989803"/>
            <a:ext cx="10861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2633747" y="5106019"/>
            <a:ext cx="10861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319060" y="1612938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52261" y="1858700"/>
            <a:ext cx="2385753" cy="28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 menu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96794" y="2468967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136778" y="2468967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91250" y="341077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131233" y="346516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966065" y="317546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194268" y="3192086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966065" y="4214553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94268" y="4222865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01291" y="2459055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131233" y="2471524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134350" y="3469153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901291" y="340555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895057" y="2482565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137466" y="2482565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131233" y="3478760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888131" y="341605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34140" y="4423782"/>
            <a:ext cx="1693716" cy="149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Menu </a:t>
            </a:r>
            <a:r>
              <a:rPr lang="ko-KR" altLang="en-US" sz="900" dirty="0" err="1" smtClean="0"/>
              <a:t>바로가기</a:t>
            </a:r>
            <a:endParaRPr lang="ko-KR" altLang="en-US" sz="900" dirty="0"/>
          </a:p>
        </p:txBody>
      </p: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868928" y="6429094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858192" y="6211364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68235" y="6636912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351116" y="5872142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443942" y="5985164"/>
            <a:ext cx="1163782" cy="133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notice</a:t>
            </a:r>
            <a:endParaRPr lang="ko-KR" altLang="en-US" sz="1050" dirty="0"/>
          </a:p>
        </p:txBody>
      </p:sp>
      <p:sp>
        <p:nvSpPr>
          <p:cNvPr id="3" name="타원 2"/>
          <p:cNvSpPr/>
          <p:nvPr/>
        </p:nvSpPr>
        <p:spPr>
          <a:xfrm>
            <a:off x="4705004" y="1612669"/>
            <a:ext cx="773083" cy="66502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" idx="6"/>
          </p:cNvCxnSpPr>
          <p:nvPr/>
        </p:nvCxnSpPr>
        <p:spPr>
          <a:xfrm>
            <a:off x="5478087" y="1945179"/>
            <a:ext cx="182880" cy="5138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93280" y="236768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글로벌</a:t>
            </a:r>
            <a:endParaRPr lang="en-US" altLang="ko-KR" sz="1600" dirty="0" smtClean="0"/>
          </a:p>
          <a:p>
            <a:r>
              <a:rPr lang="ko-KR" altLang="en-US" sz="1600" dirty="0" smtClean="0"/>
              <a:t>네비게이션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039731" y="3079303"/>
            <a:ext cx="528900" cy="11670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7651" y="2903824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이미지</a:t>
            </a:r>
            <a:endParaRPr lang="en-US" altLang="ko-KR" dirty="0" smtClean="0"/>
          </a:p>
          <a:p>
            <a:r>
              <a:rPr lang="ko-KR" altLang="en-US" dirty="0" smtClean="0"/>
              <a:t>슬라이더</a:t>
            </a:r>
            <a:r>
              <a:rPr lang="en-US" altLang="ko-KR" dirty="0" smtClean="0"/>
              <a:t>(4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  <p:sp>
        <p:nvSpPr>
          <p:cNvPr id="25" name="타원 24"/>
          <p:cNvSpPr/>
          <p:nvPr/>
        </p:nvSpPr>
        <p:spPr>
          <a:xfrm>
            <a:off x="6380711" y="4877407"/>
            <a:ext cx="2928852" cy="944787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6"/>
          </p:cNvCxnSpPr>
          <p:nvPr/>
        </p:nvCxnSpPr>
        <p:spPr>
          <a:xfrm flipV="1">
            <a:off x="9309563" y="4585961"/>
            <a:ext cx="902626" cy="76384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12189" y="4262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바로가기</a:t>
            </a:r>
            <a:endParaRPr lang="en-US" altLang="ko-KR" dirty="0"/>
          </a:p>
          <a:p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269" y="4698845"/>
            <a:ext cx="3594561" cy="228384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0" idx="3"/>
          </p:cNvCxnSpPr>
          <p:nvPr/>
        </p:nvCxnSpPr>
        <p:spPr>
          <a:xfrm>
            <a:off x="9617830" y="5840768"/>
            <a:ext cx="846860" cy="64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458803" y="5656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86495" y="4585961"/>
            <a:ext cx="3458094" cy="123623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7" idx="1"/>
          </p:cNvCxnSpPr>
          <p:nvPr/>
        </p:nvCxnSpPr>
        <p:spPr>
          <a:xfrm flipH="1">
            <a:off x="1620982" y="5204078"/>
            <a:ext cx="465513" cy="80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7361" y="5045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 </a:t>
            </a:r>
            <a:r>
              <a:rPr lang="en-US" altLang="ko-KR" dirty="0" smtClean="0"/>
              <a:t>1-2(m-history)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22467" y="2598678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9058" y="2775439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509058" y="4498596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09058" y="4574822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09058" y="465794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509058" y="4724451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21082" y="4883291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07673" y="5060052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533805" y="1905410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533805" y="1981636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33805" y="2064763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533805" y="2131265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69309" y="2355289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6498242" y="4188280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498242" y="4271407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498242" y="433790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533805" y="2573521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 </a:t>
            </a:r>
            <a:r>
              <a:rPr lang="en-US" altLang="ko-KR" dirty="0" smtClean="0"/>
              <a:t>1-3(m-menu)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351116" y="2277689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54" y="2461869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75121" y="341077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595352" y="2459055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16684" y="317546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12132" y="3192086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740959" y="4189615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676406" y="3217024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38009" y="246442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98469" y="246304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685162" y="340555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645675" y="2459055"/>
            <a:ext cx="604751" cy="608428"/>
            <a:chOff x="6895057" y="2459055"/>
            <a:chExt cx="604751" cy="608428"/>
          </a:xfrm>
        </p:grpSpPr>
        <p:sp>
          <p:nvSpPr>
            <p:cNvPr id="36" name="직사각형 35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/>
          <p:cNvCxnSpPr/>
          <p:nvPr/>
        </p:nvCxnSpPr>
        <p:spPr>
          <a:xfrm flipH="1">
            <a:off x="7644242" y="247546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595352" y="2472653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672002" y="341605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2695402" y="2954637"/>
            <a:ext cx="604751" cy="608428"/>
            <a:chOff x="6895057" y="2459055"/>
            <a:chExt cx="604751" cy="608428"/>
          </a:xfrm>
        </p:grpSpPr>
        <p:sp>
          <p:nvSpPr>
            <p:cNvPr id="62" name="직사각형 61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372506" y="2959593"/>
            <a:ext cx="604751" cy="608428"/>
            <a:chOff x="6895057" y="2459055"/>
            <a:chExt cx="604751" cy="608428"/>
          </a:xfrm>
        </p:grpSpPr>
        <p:sp>
          <p:nvSpPr>
            <p:cNvPr id="70" name="직사각형 69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6634244" y="1672082"/>
            <a:ext cx="604751" cy="608428"/>
            <a:chOff x="6895057" y="2459055"/>
            <a:chExt cx="604751" cy="608428"/>
          </a:xfrm>
        </p:grpSpPr>
        <p:sp>
          <p:nvSpPr>
            <p:cNvPr id="77" name="직사각형 7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678938" y="3934320"/>
            <a:ext cx="604751" cy="608428"/>
            <a:chOff x="6895057" y="2459055"/>
            <a:chExt cx="604751" cy="608428"/>
          </a:xfrm>
        </p:grpSpPr>
        <p:sp>
          <p:nvSpPr>
            <p:cNvPr id="86" name="직사각형 85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617922" y="1669105"/>
            <a:ext cx="604751" cy="608428"/>
            <a:chOff x="6895057" y="2459055"/>
            <a:chExt cx="604751" cy="608428"/>
          </a:xfrm>
        </p:grpSpPr>
        <p:sp>
          <p:nvSpPr>
            <p:cNvPr id="99" name="직사각형 98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384788" y="3924408"/>
            <a:ext cx="604751" cy="608428"/>
            <a:chOff x="6895057" y="2459055"/>
            <a:chExt cx="604751" cy="608428"/>
          </a:xfrm>
        </p:grpSpPr>
        <p:sp>
          <p:nvSpPr>
            <p:cNvPr id="110" name="직사각형 109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8575615" y="1690688"/>
            <a:ext cx="604751" cy="608428"/>
            <a:chOff x="6895057" y="2459055"/>
            <a:chExt cx="604751" cy="608428"/>
          </a:xfrm>
        </p:grpSpPr>
        <p:sp>
          <p:nvSpPr>
            <p:cNvPr id="125" name="직사각형 124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2678938" y="5847204"/>
            <a:ext cx="604751" cy="608428"/>
            <a:chOff x="6895057" y="2459055"/>
            <a:chExt cx="604751" cy="608428"/>
          </a:xfrm>
        </p:grpSpPr>
        <p:sp>
          <p:nvSpPr>
            <p:cNvPr id="129" name="직사각형 128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8605745" y="3398392"/>
            <a:ext cx="604751" cy="608428"/>
            <a:chOff x="6895057" y="2459055"/>
            <a:chExt cx="604751" cy="608428"/>
          </a:xfrm>
        </p:grpSpPr>
        <p:sp>
          <p:nvSpPr>
            <p:cNvPr id="133" name="직사각형 132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7645687" y="3400860"/>
            <a:ext cx="604751" cy="608428"/>
            <a:chOff x="6895057" y="2459055"/>
            <a:chExt cx="604751" cy="608428"/>
          </a:xfrm>
        </p:grpSpPr>
        <p:sp>
          <p:nvSpPr>
            <p:cNvPr id="137" name="직사각형 13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2772114" y="3699163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454408" y="371436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733438" y="420624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2742850" y="467175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454408" y="467175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8666371" y="421311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767789" y="6615488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634742" y="6632114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4551572" y="6640427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36735" y="5114455"/>
            <a:ext cx="1757449" cy="285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2979933" y="2439339"/>
            <a:ext cx="1757449" cy="285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Best-menu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617744" y="5840156"/>
            <a:ext cx="604751" cy="608428"/>
            <a:chOff x="6895057" y="2459055"/>
            <a:chExt cx="604751" cy="608428"/>
          </a:xfrm>
        </p:grpSpPr>
        <p:sp>
          <p:nvSpPr>
            <p:cNvPr id="147" name="직사각형 14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4455260" y="5841908"/>
            <a:ext cx="604751" cy="608428"/>
            <a:chOff x="6895057" y="2459055"/>
            <a:chExt cx="604751" cy="608428"/>
          </a:xfrm>
        </p:grpSpPr>
        <p:sp>
          <p:nvSpPr>
            <p:cNvPr id="151" name="직사각형 150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/>
          <p:nvPr/>
        </p:nvCxnSpPr>
        <p:spPr>
          <a:xfrm flipV="1">
            <a:off x="2346619" y="4786361"/>
            <a:ext cx="3056653" cy="8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1-4(m-notice)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43955" y="2667942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504122" y="3137391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04122" y="3311288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04122" y="3494167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504122" y="3701985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504122" y="4632188"/>
            <a:ext cx="1181793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504122" y="390568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04122" y="408856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829917" y="4632188"/>
            <a:ext cx="506560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581868" y="4632188"/>
            <a:ext cx="506560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504122" y="484631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4122" y="495631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510445" y="505413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510445" y="517631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04122" y="528631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510445" y="5396314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504122" y="550631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504122" y="561631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497799" y="572631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504122" y="583631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497799" y="594631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29917" y="485463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829917" y="496529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29917" y="507596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829917" y="518662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829917" y="5946313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829917" y="529729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829917" y="540795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29917" y="551862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829917" y="573995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829917" y="562928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829917" y="5850618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81868" y="485463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581868" y="496529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581868" y="507596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4581868" y="518662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81868" y="5946313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581868" y="529729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81868" y="540795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581868" y="551862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581868" y="573995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581868" y="562928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581868" y="5850618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520726" y="187867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520726" y="19886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527049" y="208649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527049" y="220867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520726" y="231867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527049" y="242867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520726" y="253867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520726" y="264866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6514403" y="275866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520726" y="2868667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514403" y="297867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846521" y="18869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846521" y="19976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7846521" y="21083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7846521" y="22189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7846521" y="297867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846521" y="23296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846521" y="24403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846521" y="255097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846521" y="277230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846521" y="266164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846521" y="28829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8598472" y="18869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8598472" y="19976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8598472" y="21083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8598472" y="22189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8598472" y="297867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8598472" y="23296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8598472" y="24403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598472" y="255097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598472" y="277230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598472" y="266164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598472" y="28829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6520726" y="311178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520726" y="322178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527049" y="331960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6527049" y="344177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520726" y="3551777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6527049" y="366177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520726" y="37717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520726" y="3881774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514403" y="399177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6520726" y="410177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514403" y="42117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7846521" y="312009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7846521" y="323075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7846521" y="334142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7846521" y="34520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7846521" y="42117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7846521" y="35627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846521" y="36734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7846521" y="37840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7846521" y="40054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7846521" y="38947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846521" y="411608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8598472" y="312009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8598472" y="323075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8598472" y="334142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8598472" y="34520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8598472" y="42117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8598472" y="35627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8598472" y="36734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8598472" y="37840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8598472" y="40054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8598472" y="38947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8598472" y="411608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099733" y="4364182"/>
            <a:ext cx="240406" cy="268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7" name="직사각형 186"/>
          <p:cNvSpPr/>
          <p:nvPr/>
        </p:nvSpPr>
        <p:spPr>
          <a:xfrm>
            <a:off x="7543408" y="4364182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8" name="직사각형 187"/>
          <p:cNvSpPr/>
          <p:nvPr/>
        </p:nvSpPr>
        <p:spPr>
          <a:xfrm>
            <a:off x="8015485" y="4355965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9" name="직사각형 188"/>
          <p:cNvSpPr/>
          <p:nvPr/>
        </p:nvSpPr>
        <p:spPr>
          <a:xfrm>
            <a:off x="8496271" y="4364182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1822" y="431928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글 제목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21559" y="4286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80460" y="431293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73928" y="24077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게시판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10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1-5(m-OVERVIEW)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51116" y="2264418"/>
            <a:ext cx="3052156" cy="1970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04357" y="2464073"/>
            <a:ext cx="1745673" cy="254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51513" y="3084022"/>
            <a:ext cx="2244436" cy="99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693324" y="4547062"/>
            <a:ext cx="2302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509058" y="4788132"/>
            <a:ext cx="383771" cy="335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004357" y="5054139"/>
            <a:ext cx="1745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51116" y="5636434"/>
            <a:ext cx="3052156" cy="98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768441" y="6213295"/>
            <a:ext cx="897471" cy="1749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바로가기</a:t>
            </a:r>
            <a:endParaRPr lang="ko-KR" altLang="en-US" sz="1000" dirty="0"/>
          </a:p>
        </p:txBody>
      </p:sp>
      <p:sp>
        <p:nvSpPr>
          <p:cNvPr id="27" name="타원 26"/>
          <p:cNvSpPr/>
          <p:nvPr/>
        </p:nvSpPr>
        <p:spPr>
          <a:xfrm>
            <a:off x="6591996" y="1812178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7594011" y="1806115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8496273" y="1815377"/>
            <a:ext cx="556289" cy="468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6620032" y="2480391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7607019" y="2475276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8522286" y="2478781"/>
            <a:ext cx="53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327373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411124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8448474" y="3316778"/>
            <a:ext cx="913013" cy="64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6415694" y="3528588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7505491" y="3526036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8538912" y="3528635"/>
            <a:ext cx="72427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2442557" y="4721631"/>
            <a:ext cx="508461" cy="45913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1438102" y="4951199"/>
            <a:ext cx="1004455" cy="31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72163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</a:t>
            </a:r>
            <a:endParaRPr lang="en-US" altLang="ko-KR" dirty="0" smtClean="0"/>
          </a:p>
          <a:p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89510" y="474141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032-***-****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751513" y="5830913"/>
            <a:ext cx="2165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89510" y="5935287"/>
            <a:ext cx="1438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22325" y="5590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공장견학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802284" y="1612669"/>
            <a:ext cx="4031672" cy="2718262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0" idx="3"/>
          </p:cNvCxnSpPr>
          <p:nvPr/>
        </p:nvCxnSpPr>
        <p:spPr>
          <a:xfrm flipV="1">
            <a:off x="9833956" y="2938232"/>
            <a:ext cx="555568" cy="335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87004" y="259124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상담</a:t>
            </a:r>
            <a:r>
              <a:rPr lang="en-US" altLang="ko-KR" dirty="0" smtClean="0"/>
              <a:t>,</a:t>
            </a:r>
            <a:r>
              <a:rPr lang="ko-KR" altLang="en-US" dirty="0" smtClean="0"/>
              <a:t>질문</a:t>
            </a:r>
            <a:endParaRPr lang="en-US" altLang="ko-KR" dirty="0" smtClean="0"/>
          </a:p>
          <a:p>
            <a:r>
              <a:rPr lang="ko-KR" altLang="en-US" dirty="0" smtClean="0"/>
              <a:t>바로 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내</a:t>
            </a:r>
            <a:r>
              <a:rPr lang="ko-KR" altLang="en-US" dirty="0" smtClean="0"/>
              <a:t>비게이션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글로벌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라면의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7650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9454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62407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6571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708668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 menu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공장견학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접수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콘텍스추얼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공장견학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온라인 견학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인천공장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견학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정보구조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와이어프레임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스토리보드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내</a:t>
            </a:r>
            <a:r>
              <a:rPr lang="ko-KR" altLang="en-US" dirty="0" smtClean="0"/>
              <a:t>비게이션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내비게이션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콘텍스추얼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접수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접수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접수 처리절차</a:t>
            </a:r>
            <a:endParaRPr lang="en-US" altLang="ko-KR" dirty="0" smtClean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라면의 </a:t>
            </a:r>
            <a:r>
              <a:rPr lang="ko-KR" altLang="en-US" dirty="0" smtClean="0"/>
              <a:t>역사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7650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9454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562407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6571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708668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3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 menu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정보구조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57155" y="1585827"/>
            <a:ext cx="2460567" cy="82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고객지원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04851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공장견학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48550" y="3507971"/>
            <a:ext cx="1978429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상담 접수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4" idx="2"/>
          </p:cNvCxnSpPr>
          <p:nvPr/>
        </p:nvCxnSpPr>
        <p:spPr>
          <a:xfrm rot="5400000">
            <a:off x="4159828" y="756201"/>
            <a:ext cx="369916" cy="36853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02132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0537765" y="2784763"/>
            <a:ext cx="0" cy="72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4" idx="2"/>
          </p:cNvCxnSpPr>
          <p:nvPr/>
        </p:nvCxnSpPr>
        <p:spPr>
          <a:xfrm rot="16200000" flipH="1">
            <a:off x="8184097" y="417238"/>
            <a:ext cx="370867" cy="43641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 </a:t>
            </a:r>
            <a:r>
              <a:rPr lang="en-US" altLang="ko-KR" dirty="0" smtClean="0"/>
              <a:t>1-1(m-</a:t>
            </a:r>
            <a:r>
              <a:rPr lang="en-US" altLang="ko-KR" dirty="0" err="1" smtClean="0"/>
              <a:t>lndex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351116" y="2277689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1116" y="2317652"/>
            <a:ext cx="3052156" cy="2202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51116" y="2324358"/>
            <a:ext cx="3052156" cy="21728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2351116" y="2317652"/>
            <a:ext cx="3052156" cy="2202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4916978" y="3240361"/>
            <a:ext cx="473826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2384366" y="3248677"/>
            <a:ext cx="473826" cy="340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8631" y="4698845"/>
            <a:ext cx="2565862" cy="1014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621278" y="4764000"/>
            <a:ext cx="1111135" cy="124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2633747" y="4989803"/>
            <a:ext cx="10861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2633747" y="5106019"/>
            <a:ext cx="1086196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52261" y="1858700"/>
            <a:ext cx="2385753" cy="28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 menu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96794" y="2468967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136778" y="2468967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891250" y="341077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131233" y="346516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966065" y="317546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194268" y="3192086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966065" y="4214553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194268" y="4222865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6901291" y="2459055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131233" y="2471524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134350" y="3469153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901291" y="340555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895057" y="2482565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137466" y="2482565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131233" y="3478760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888131" y="341605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34140" y="4423782"/>
            <a:ext cx="1693716" cy="149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Menu </a:t>
            </a:r>
            <a:r>
              <a:rPr lang="ko-KR" altLang="en-US" sz="900" dirty="0" err="1" smtClean="0"/>
              <a:t>바로가기</a:t>
            </a:r>
            <a:endParaRPr lang="ko-KR" altLang="en-US" sz="900" dirty="0"/>
          </a:p>
        </p:txBody>
      </p: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868928" y="6429094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858192" y="6211364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868235" y="6636912"/>
            <a:ext cx="195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2351116" y="5872142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443942" y="5985164"/>
            <a:ext cx="1163782" cy="1330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스토리보드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1-2(m-history)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422467" y="2598678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9058" y="2775439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509058" y="4498596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09058" y="4574822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09058" y="465794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509058" y="4724451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2421082" y="4883291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07673" y="5060052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6533805" y="1905410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533805" y="1981636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33805" y="2064763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533805" y="2131265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69309" y="2355289"/>
            <a:ext cx="2909454" cy="1564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/>
          <p:nvPr/>
        </p:nvCxnSpPr>
        <p:spPr>
          <a:xfrm>
            <a:off x="6498242" y="4188280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498242" y="4271407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6498242" y="433790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533805" y="2573521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 </a:t>
            </a:r>
            <a:r>
              <a:rPr lang="en-US" altLang="ko-KR" dirty="0" smtClean="0"/>
              <a:t>1-3(m-menu)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351116" y="2277689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54" y="2461869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675121" y="3410772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595352" y="2459055"/>
            <a:ext cx="598517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16684" y="317546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12132" y="3192086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740959" y="4189615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676406" y="3217024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638009" y="246442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98469" y="246304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685162" y="3405556"/>
            <a:ext cx="598517" cy="598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645675" y="2459055"/>
            <a:ext cx="604751" cy="608428"/>
            <a:chOff x="6895057" y="2459055"/>
            <a:chExt cx="604751" cy="608428"/>
          </a:xfrm>
        </p:grpSpPr>
        <p:sp>
          <p:nvSpPr>
            <p:cNvPr id="36" name="직사각형 35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/>
          <p:cNvCxnSpPr/>
          <p:nvPr/>
        </p:nvCxnSpPr>
        <p:spPr>
          <a:xfrm flipH="1">
            <a:off x="7644242" y="247546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595352" y="2472653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6672002" y="3416057"/>
            <a:ext cx="604750" cy="5849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2695402" y="2954637"/>
            <a:ext cx="604751" cy="608428"/>
            <a:chOff x="6895057" y="2459055"/>
            <a:chExt cx="604751" cy="608428"/>
          </a:xfrm>
        </p:grpSpPr>
        <p:sp>
          <p:nvSpPr>
            <p:cNvPr id="62" name="직사각형 61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4372506" y="2959593"/>
            <a:ext cx="604751" cy="608428"/>
            <a:chOff x="6895057" y="2459055"/>
            <a:chExt cx="604751" cy="608428"/>
          </a:xfrm>
        </p:grpSpPr>
        <p:sp>
          <p:nvSpPr>
            <p:cNvPr id="70" name="직사각형 69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6634244" y="1672082"/>
            <a:ext cx="604751" cy="608428"/>
            <a:chOff x="6895057" y="2459055"/>
            <a:chExt cx="604751" cy="608428"/>
          </a:xfrm>
        </p:grpSpPr>
        <p:sp>
          <p:nvSpPr>
            <p:cNvPr id="77" name="직사각형 7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678938" y="3934320"/>
            <a:ext cx="604751" cy="608428"/>
            <a:chOff x="6895057" y="2459055"/>
            <a:chExt cx="604751" cy="608428"/>
          </a:xfrm>
        </p:grpSpPr>
        <p:sp>
          <p:nvSpPr>
            <p:cNvPr id="86" name="직사각형 85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7617922" y="1669105"/>
            <a:ext cx="604751" cy="608428"/>
            <a:chOff x="6895057" y="2459055"/>
            <a:chExt cx="604751" cy="608428"/>
          </a:xfrm>
        </p:grpSpPr>
        <p:sp>
          <p:nvSpPr>
            <p:cNvPr id="99" name="직사각형 98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그룹 108"/>
          <p:cNvGrpSpPr/>
          <p:nvPr/>
        </p:nvGrpSpPr>
        <p:grpSpPr>
          <a:xfrm>
            <a:off x="4384788" y="3924408"/>
            <a:ext cx="604751" cy="608428"/>
            <a:chOff x="6895057" y="2459055"/>
            <a:chExt cx="604751" cy="608428"/>
          </a:xfrm>
        </p:grpSpPr>
        <p:sp>
          <p:nvSpPr>
            <p:cNvPr id="110" name="직사각형 109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8575615" y="1690688"/>
            <a:ext cx="604751" cy="608428"/>
            <a:chOff x="6895057" y="2459055"/>
            <a:chExt cx="604751" cy="608428"/>
          </a:xfrm>
        </p:grpSpPr>
        <p:sp>
          <p:nvSpPr>
            <p:cNvPr id="125" name="직사각형 124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2678938" y="5847204"/>
            <a:ext cx="604751" cy="608428"/>
            <a:chOff x="6895057" y="2459055"/>
            <a:chExt cx="604751" cy="608428"/>
          </a:xfrm>
        </p:grpSpPr>
        <p:sp>
          <p:nvSpPr>
            <p:cNvPr id="129" name="직사각형 128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2" name="그룹 131"/>
          <p:cNvGrpSpPr/>
          <p:nvPr/>
        </p:nvGrpSpPr>
        <p:grpSpPr>
          <a:xfrm>
            <a:off x="8605745" y="3398392"/>
            <a:ext cx="604751" cy="608428"/>
            <a:chOff x="6895057" y="2459055"/>
            <a:chExt cx="604751" cy="608428"/>
          </a:xfrm>
        </p:grpSpPr>
        <p:sp>
          <p:nvSpPr>
            <p:cNvPr id="133" name="직사각형 132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그룹 135"/>
          <p:cNvGrpSpPr/>
          <p:nvPr/>
        </p:nvGrpSpPr>
        <p:grpSpPr>
          <a:xfrm>
            <a:off x="7645687" y="3400860"/>
            <a:ext cx="604751" cy="608428"/>
            <a:chOff x="6895057" y="2459055"/>
            <a:chExt cx="604751" cy="608428"/>
          </a:xfrm>
        </p:grpSpPr>
        <p:sp>
          <p:nvSpPr>
            <p:cNvPr id="137" name="직사각형 13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2772114" y="3699163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4454408" y="371436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733438" y="420624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2742850" y="467175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454408" y="4671752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8666371" y="4213111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2767789" y="6615488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3634742" y="6632114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4551572" y="6640427"/>
            <a:ext cx="465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036735" y="5114455"/>
            <a:ext cx="1757449" cy="285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2979933" y="2439339"/>
            <a:ext cx="1757449" cy="285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Best-menu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3617744" y="5840156"/>
            <a:ext cx="604751" cy="608428"/>
            <a:chOff x="6895057" y="2459055"/>
            <a:chExt cx="604751" cy="608428"/>
          </a:xfrm>
        </p:grpSpPr>
        <p:sp>
          <p:nvSpPr>
            <p:cNvPr id="147" name="직사각형 146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4455260" y="5841908"/>
            <a:ext cx="604751" cy="608428"/>
            <a:chOff x="6895057" y="2459055"/>
            <a:chExt cx="604751" cy="608428"/>
          </a:xfrm>
        </p:grpSpPr>
        <p:sp>
          <p:nvSpPr>
            <p:cNvPr id="151" name="직사각형 150"/>
            <p:cNvSpPr/>
            <p:nvPr/>
          </p:nvSpPr>
          <p:spPr>
            <a:xfrm>
              <a:off x="6896794" y="2468967"/>
              <a:ext cx="598517" cy="5985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6901291" y="2459055"/>
              <a:ext cx="598517" cy="5985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H="1">
              <a:off x="6895057" y="2482565"/>
              <a:ext cx="604750" cy="584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직선 연결선 6"/>
          <p:cNvCxnSpPr/>
          <p:nvPr/>
        </p:nvCxnSpPr>
        <p:spPr>
          <a:xfrm flipV="1">
            <a:off x="2346619" y="4786361"/>
            <a:ext cx="3056653" cy="8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와이어프레임 </a:t>
            </a:r>
            <a:r>
              <a:rPr lang="en-US" altLang="ko-KR" dirty="0" smtClean="0"/>
              <a:t>1-4(m-notice)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51116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09058" y="1737361"/>
            <a:ext cx="791095" cy="407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16978" y="1795552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21135" y="1930157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21134" y="2064763"/>
            <a:ext cx="3491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19060" y="1612669"/>
            <a:ext cx="3052156" cy="5245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6319060" y="5847204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650182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66661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8541673" y="5054139"/>
            <a:ext cx="515389" cy="476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3" idx="7"/>
            <a:endCxn id="83" idx="3"/>
          </p:cNvCxnSpPr>
          <p:nvPr/>
        </p:nvCxnSpPr>
        <p:spPr>
          <a:xfrm flipH="1"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3" idx="1"/>
            <a:endCxn id="83" idx="5"/>
          </p:cNvCxnSpPr>
          <p:nvPr/>
        </p:nvCxnSpPr>
        <p:spPr>
          <a:xfrm>
            <a:off x="672565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641820" y="511445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641819" y="5123926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8617149" y="5139201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619543" y="5123925"/>
            <a:ext cx="364435" cy="336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650182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558348" y="5642899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541671" y="5636434"/>
            <a:ext cx="5153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888131" y="6043353"/>
            <a:ext cx="1710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33805" y="6188026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6542116" y="630440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50429" y="6429094"/>
            <a:ext cx="2427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319060" y="4788132"/>
            <a:ext cx="3052156" cy="83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351116" y="2264418"/>
            <a:ext cx="30521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243955" y="2667942"/>
            <a:ext cx="1181793" cy="1276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504122" y="3137391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04122" y="3311288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504122" y="3494167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504122" y="3701985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504122" y="4632188"/>
            <a:ext cx="1181793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2504122" y="390568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04122" y="4088569"/>
            <a:ext cx="2651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829917" y="4632188"/>
            <a:ext cx="506560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581868" y="4632188"/>
            <a:ext cx="506560" cy="478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2504122" y="484631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4122" y="495631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510445" y="505413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510445" y="517631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504122" y="528631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510445" y="5396314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504122" y="550631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504122" y="561631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497799" y="572631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504122" y="583631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2497799" y="594631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29917" y="485463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829917" y="496529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29917" y="507596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829917" y="518662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829917" y="5946313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829917" y="529729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829917" y="540795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829917" y="551862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3829917" y="573995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829917" y="562928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3829917" y="5850618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4581868" y="485463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581868" y="496529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581868" y="507596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4581868" y="518662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81868" y="5946313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581868" y="529729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581868" y="540795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4581868" y="551862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581868" y="5739952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581868" y="5629287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581868" y="5850618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520726" y="187867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520726" y="19886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527049" y="208649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527049" y="220867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520726" y="231867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527049" y="242867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6520726" y="253867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6520726" y="2648669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6514403" y="275866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520726" y="2868667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514403" y="297867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7846521" y="18869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7846521" y="19976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7846521" y="21083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7846521" y="22189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7846521" y="297867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846521" y="23296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846521" y="24403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846521" y="255097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846521" y="277230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846521" y="266164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846521" y="28829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8598472" y="18869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8598472" y="19976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8598472" y="21083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8598472" y="22189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8598472" y="297867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8598472" y="23296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8598472" y="24403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598472" y="255097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598472" y="277230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598472" y="266164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598472" y="28829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6520726" y="311178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6520726" y="3221780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6527049" y="3319601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6527049" y="3441778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6520726" y="3551777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6527049" y="3661776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6520726" y="37717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520726" y="3881774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6514403" y="3991773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6520726" y="4101772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6514403" y="4211775"/>
            <a:ext cx="1130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7846521" y="312009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7846521" y="323075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7846521" y="334142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7846521" y="34520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7846521" y="42117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7846521" y="35627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7846521" y="36734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7846521" y="37840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7846521" y="40054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7846521" y="38947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7846521" y="411608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8598472" y="312009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8598472" y="323075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8598472" y="334142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8598472" y="345208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8598472" y="4211775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8598472" y="356275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8598472" y="367341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8598472" y="378408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8598472" y="4005414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8598472" y="3894749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8598472" y="4116080"/>
            <a:ext cx="506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099733" y="4364182"/>
            <a:ext cx="240406" cy="2680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7" name="직사각형 186"/>
          <p:cNvSpPr/>
          <p:nvPr/>
        </p:nvSpPr>
        <p:spPr>
          <a:xfrm>
            <a:off x="7543408" y="4364182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8" name="직사각형 187"/>
          <p:cNvSpPr/>
          <p:nvPr/>
        </p:nvSpPr>
        <p:spPr>
          <a:xfrm>
            <a:off x="8015485" y="4355965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9" name="직사각형 188"/>
          <p:cNvSpPr/>
          <p:nvPr/>
        </p:nvSpPr>
        <p:spPr>
          <a:xfrm>
            <a:off x="8496271" y="4364182"/>
            <a:ext cx="240406" cy="26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4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168</Words>
  <Application>Microsoft Office PowerPoint</Application>
  <PresentationFormat>와이드스크린</PresentationFormat>
  <Paragraphs>101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 모바일 홈페이지 디자인 설계</vt:lpstr>
      <vt:lpstr>목차</vt:lpstr>
      <vt:lpstr>정보구조</vt:lpstr>
      <vt:lpstr>정보구조2</vt:lpstr>
      <vt:lpstr>정보구조3</vt:lpstr>
      <vt:lpstr>와이어프레임 1-1(m-lndex)</vt:lpstr>
      <vt:lpstr>스토리보드 1-2(m-history)</vt:lpstr>
      <vt:lpstr>와이어프레임 1-3(m-menu)</vt:lpstr>
      <vt:lpstr>와이어프레임 1-4(m-notice)</vt:lpstr>
      <vt:lpstr>와이어프레임 1-5(m-OVERVIEW)</vt:lpstr>
      <vt:lpstr>스토리보드 1-1(m-lndex)</vt:lpstr>
      <vt:lpstr>와이어프레임 1-2(m-history)</vt:lpstr>
      <vt:lpstr>스토리보드 1-3(m-menu)</vt:lpstr>
      <vt:lpstr>스토리보드 1-4(m-notice)</vt:lpstr>
      <vt:lpstr>스토리보드 1-5(m-OVERVIEW)</vt:lpstr>
      <vt:lpstr>내비게이션(글로벌)</vt:lpstr>
      <vt:lpstr>내비게이션(로컬)</vt:lpstr>
      <vt:lpstr>내비게이션(로컬)</vt:lpstr>
      <vt:lpstr>내비게이션(콘텍스추얼)</vt:lpstr>
      <vt:lpstr>내비게이션(콘텍스추얼)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설계</dc:title>
  <dc:creator>PC</dc:creator>
  <cp:lastModifiedBy>PC</cp:lastModifiedBy>
  <cp:revision>29</cp:revision>
  <dcterms:created xsi:type="dcterms:W3CDTF">2021-07-25T05:44:27Z</dcterms:created>
  <dcterms:modified xsi:type="dcterms:W3CDTF">2021-07-28T01:42:20Z</dcterms:modified>
</cp:coreProperties>
</file>