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87"/>
    <p:restoredTop sz="96370"/>
  </p:normalViewPr>
  <p:slideViewPr>
    <p:cSldViewPr snapToObjects="1">
      <p:cViewPr varScale="1">
        <p:scale>
          <a:sx n="111" d="100"/>
          <a:sy n="111" d="100"/>
        </p:scale>
        <p:origin x="1980" y="108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2021-10-29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2021-10-29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2021-10-29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2021-10-29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2021-10-29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2021-10-29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1. 무드보드</a:t>
            </a:r>
          </a:p>
        </p:txBody>
      </p:sp>
      <p:sp>
        <p:nvSpPr>
          <p:cNvPr id="3" name="직사각형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정재우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56"/>
          </a:xfrm>
        </p:spPr>
        <p:txBody>
          <a:bodyPr>
            <a:normAutofit fontScale="72720"/>
          </a:bodyPr>
          <a:lstStyle/>
          <a:p>
            <a:pPr>
              <a:defRPr lang="ko-KR" altLang="en-US"/>
            </a:pPr>
            <a:r>
              <a:rPr lang="ko-KR" altLang="en-US"/>
              <a:t>무드보드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7883" y="980694"/>
            <a:ext cx="3120009" cy="20718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19631" y="2492883"/>
            <a:ext cx="3096387" cy="25738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7883" y="4637451"/>
            <a:ext cx="3336035" cy="222054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4139946" y="5387680"/>
            <a:ext cx="720090" cy="720090"/>
          </a:xfrm>
          <a:prstGeom prst="ellipse">
            <a:avLst/>
          </a:prstGeom>
          <a:solidFill>
            <a:srgbClr val="017FB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148072" y="5387680"/>
            <a:ext cx="720090" cy="720090"/>
          </a:xfrm>
          <a:prstGeom prst="ellipse">
            <a:avLst/>
          </a:prstGeom>
          <a:solidFill>
            <a:srgbClr val="08C6D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066187" y="5390366"/>
            <a:ext cx="720090" cy="720090"/>
          </a:xfrm>
          <a:prstGeom prst="ellipse">
            <a:avLst/>
          </a:prstGeom>
          <a:solidFill>
            <a:srgbClr val="08C79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직사각형 10"/>
          <p:cNvSpPr txBox="1"/>
          <p:nvPr/>
        </p:nvSpPr>
        <p:spPr>
          <a:xfrm>
            <a:off x="3923919" y="6107770"/>
            <a:ext cx="1296162" cy="367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 #017fb9</a:t>
            </a:r>
          </a:p>
        </p:txBody>
      </p:sp>
      <p:sp>
        <p:nvSpPr>
          <p:cNvPr id="12" name="직사각형 11"/>
          <p:cNvSpPr txBox="1"/>
          <p:nvPr/>
        </p:nvSpPr>
        <p:spPr>
          <a:xfrm>
            <a:off x="4950047" y="6107770"/>
            <a:ext cx="1116140" cy="367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#017fb9</a:t>
            </a:r>
          </a:p>
        </p:txBody>
      </p:sp>
      <p:sp>
        <p:nvSpPr>
          <p:cNvPr id="13" name="직사각형 12"/>
          <p:cNvSpPr txBox="1"/>
          <p:nvPr/>
        </p:nvSpPr>
        <p:spPr>
          <a:xfrm>
            <a:off x="5868162" y="6107770"/>
            <a:ext cx="1450467" cy="367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#085DD1</a:t>
            </a:r>
          </a:p>
        </p:txBody>
      </p:sp>
      <p:sp>
        <p:nvSpPr>
          <p:cNvPr id="14" name="직사각형 13"/>
          <p:cNvSpPr txBox="1"/>
          <p:nvPr/>
        </p:nvSpPr>
        <p:spPr>
          <a:xfrm>
            <a:off x="5148072" y="1124712"/>
            <a:ext cx="3240405" cy="2283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              </a:t>
            </a:r>
            <a:r>
              <a:rPr lang="ko-KR" altLang="en-US"/>
              <a:t>※</a:t>
            </a:r>
            <a:r>
              <a:rPr lang="en-US" altLang="ko-KR"/>
              <a:t>FONTs</a:t>
            </a:r>
            <a:r>
              <a:rPr lang="ko-KR" altLang="en-US"/>
              <a:t>※</a:t>
            </a:r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en-US" altLang="ko-KR"/>
              <a:t>   </a:t>
            </a:r>
            <a:r>
              <a:rPr lang="en-US" altLang="ko-KR">
                <a:latin typeface="Noto Sans KR"/>
                <a:ea typeface="Noto Sans KR"/>
              </a:rPr>
              <a:t>Noto Sans KR</a:t>
            </a:r>
          </a:p>
          <a:p>
            <a:pPr>
              <a:defRPr lang="ko-KR" altLang="en-US"/>
            </a:pPr>
            <a:r>
              <a:rPr lang="en-US" altLang="ko-KR">
                <a:latin typeface="Noto Sans KR"/>
                <a:ea typeface="Noto Sans KR"/>
              </a:rPr>
              <a:t>    </a:t>
            </a:r>
            <a:r>
              <a:rPr lang="en-US" altLang="ko-KR">
                <a:latin typeface="Noto Sans KR Thin"/>
                <a:ea typeface="Noto Sans KR Thin"/>
              </a:rPr>
              <a:t>Noto Sans KR Thin</a:t>
            </a:r>
          </a:p>
          <a:p>
            <a:pPr>
              <a:defRPr lang="ko-KR" altLang="en-US"/>
            </a:pPr>
            <a:r>
              <a:rPr lang="en-US" altLang="ko-KR">
                <a:latin typeface="Noto Sans KR"/>
                <a:ea typeface="Noto Sans KR"/>
              </a:rPr>
              <a:t>    </a:t>
            </a:r>
            <a:r>
              <a:rPr lang="en-US" altLang="ko-KR">
                <a:latin typeface="Noto Sans KR Light"/>
                <a:ea typeface="Noto Sans KR Light"/>
              </a:rPr>
              <a:t>Noto Sans KR Light</a:t>
            </a:r>
          </a:p>
          <a:p>
            <a:pPr>
              <a:defRPr lang="ko-KR" altLang="en-US"/>
            </a:pPr>
            <a:r>
              <a:rPr lang="en-US" altLang="ko-KR">
                <a:latin typeface="Noto Sans KR"/>
                <a:ea typeface="Noto Sans KR"/>
              </a:rPr>
              <a:t>    </a:t>
            </a:r>
            <a:r>
              <a:rPr lang="en-US" altLang="ko-KR">
                <a:latin typeface="Noto Sans KR Medium"/>
                <a:ea typeface="Noto Sans KR Medium"/>
              </a:rPr>
              <a:t>Noto Sans KR </a:t>
            </a:r>
            <a:r>
              <a:rPr lang="en-US" altLang="ko-KR" b="0">
                <a:latin typeface="Noto Sans KR Medium"/>
                <a:ea typeface="Noto Sans KR Medium"/>
              </a:rPr>
              <a:t>Medium</a:t>
            </a:r>
          </a:p>
          <a:p>
            <a:pPr>
              <a:defRPr lang="ko-KR" altLang="en-US"/>
            </a:pPr>
            <a:r>
              <a:rPr lang="en-US" altLang="ko-KR" b="0">
                <a:latin typeface="Noto Sans KR Medium"/>
                <a:ea typeface="Noto Sans KR Medium"/>
              </a:rPr>
              <a:t>    </a:t>
            </a:r>
            <a:r>
              <a:rPr lang="en-US" altLang="ko-KR">
                <a:latin typeface="Noto Sans KR"/>
                <a:ea typeface="Noto Sans KR"/>
              </a:rPr>
              <a:t>Noto Sans KR bold</a:t>
            </a:r>
          </a:p>
          <a:p>
            <a:pPr>
              <a:defRPr lang="ko-KR" altLang="en-US"/>
            </a:pPr>
            <a:r>
              <a:rPr lang="en-US" altLang="ko-KR" b="0">
                <a:latin typeface="Noto Sans KR Medium"/>
                <a:ea typeface="Noto Sans KR Medium"/>
              </a:rPr>
              <a:t>    </a:t>
            </a:r>
            <a:r>
              <a:rPr lang="en-US" altLang="ko-KR">
                <a:latin typeface="Noto Sans KR Black"/>
                <a:ea typeface="Noto Sans KR Black"/>
              </a:rPr>
              <a:t>Noto Sans KR Black</a:t>
            </a:r>
          </a:p>
        </p:txBody>
      </p:sp>
      <p:sp>
        <p:nvSpPr>
          <p:cNvPr id="16" name="타원 8"/>
          <p:cNvSpPr/>
          <p:nvPr/>
        </p:nvSpPr>
        <p:spPr>
          <a:xfrm>
            <a:off x="7092315" y="5390366"/>
            <a:ext cx="720090" cy="720090"/>
          </a:xfrm>
          <a:prstGeom prst="ellipse">
            <a:avLst/>
          </a:prstGeom>
          <a:solidFill>
            <a:srgbClr val="3333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직사각형 16"/>
          <p:cNvSpPr txBox="1"/>
          <p:nvPr/>
        </p:nvSpPr>
        <p:spPr>
          <a:xfrm>
            <a:off x="6948297" y="6107770"/>
            <a:ext cx="1080135" cy="338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/>
              <a:t>#333333</a:t>
            </a:r>
          </a:p>
        </p:txBody>
      </p:sp>
      <p:cxnSp>
        <p:nvCxnSpPr>
          <p:cNvPr id="18" name="직선 연결선 17"/>
          <p:cNvCxnSpPr/>
          <p:nvPr/>
        </p:nvCxnSpPr>
        <p:spPr>
          <a:xfrm rot="16200000" flipH="1">
            <a:off x="6722359" y="5743199"/>
            <a:ext cx="4518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8"/>
          <p:cNvSpPr/>
          <p:nvPr/>
        </p:nvSpPr>
        <p:spPr>
          <a:xfrm>
            <a:off x="8172450" y="5390366"/>
            <a:ext cx="720090" cy="720090"/>
          </a:xfrm>
          <a:prstGeom prst="ellipse">
            <a:avLst/>
          </a:prstGeom>
          <a:solidFill>
            <a:srgbClr val="D1B79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직사각형 19"/>
          <p:cNvSpPr txBox="1"/>
          <p:nvPr/>
        </p:nvSpPr>
        <p:spPr>
          <a:xfrm>
            <a:off x="8028432" y="6110456"/>
            <a:ext cx="1115568" cy="317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500"/>
              <a:t>#D1B792</a:t>
            </a:r>
          </a:p>
        </p:txBody>
      </p:sp>
      <p:sp>
        <p:nvSpPr>
          <p:cNvPr id="21" name="직사각형 20"/>
          <p:cNvSpPr txBox="1"/>
          <p:nvPr/>
        </p:nvSpPr>
        <p:spPr>
          <a:xfrm>
            <a:off x="6156198" y="4555998"/>
            <a:ext cx="1386173" cy="529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900"/>
              <a:t>Color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56"/>
          </a:xfrm>
        </p:spPr>
        <p:txBody>
          <a:bodyPr>
            <a:normAutofit fontScale="81810"/>
          </a:bodyPr>
          <a:lstStyle/>
          <a:p>
            <a:pPr>
              <a:defRPr lang="ko-KR" altLang="en-US"/>
            </a:pPr>
            <a:r>
              <a:rPr lang="en-US" altLang="ko-KR"/>
              <a:t>2. </a:t>
            </a:r>
            <a:r>
              <a:rPr lang="ko-KR" altLang="en-US"/>
              <a:t>스토리보드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45236" y="1700784"/>
            <a:ext cx="7715250" cy="439254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07667" y="2996946"/>
            <a:ext cx="5472684" cy="1656207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 txBox="1"/>
          <p:nvPr/>
        </p:nvSpPr>
        <p:spPr>
          <a:xfrm>
            <a:off x="3779901" y="3162490"/>
            <a:ext cx="2520315" cy="1325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8100" b="1"/>
              <a:t>JW</a:t>
            </a:r>
          </a:p>
        </p:txBody>
      </p:sp>
      <p:sp>
        <p:nvSpPr>
          <p:cNvPr id="10" name="직사각형 9"/>
          <p:cNvSpPr txBox="1"/>
          <p:nvPr/>
        </p:nvSpPr>
        <p:spPr>
          <a:xfrm>
            <a:off x="7884414" y="3429000"/>
            <a:ext cx="473583" cy="1202626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스크롤</a:t>
            </a:r>
          </a:p>
        </p:txBody>
      </p:sp>
      <p:sp>
        <p:nvSpPr>
          <p:cNvPr id="11" name="직사각형 10"/>
          <p:cNvSpPr txBox="1"/>
          <p:nvPr/>
        </p:nvSpPr>
        <p:spPr>
          <a:xfrm>
            <a:off x="4139946" y="1988820"/>
            <a:ext cx="1368171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인사 글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rot="5400000">
            <a:off x="7833171" y="4581143"/>
            <a:ext cx="576071" cy="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1500"/>
          </a:xfrm>
        </p:spPr>
        <p:txBody>
          <a:bodyPr>
            <a:normAutofit fontScale="81810"/>
          </a:bodyPr>
          <a:lstStyle/>
          <a:p>
            <a:pPr>
              <a:defRPr lang="ko-KR" altLang="en-US"/>
            </a:pPr>
            <a:r>
              <a:rPr lang="en-US" altLang="ko-KR"/>
              <a:t>index</a:t>
            </a:r>
            <a:r>
              <a:rPr lang="ko-KR" altLang="en-US"/>
              <a:t> (1)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3514" y="1124712"/>
            <a:ext cx="8003286" cy="532866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직사각형 11"/>
          <p:cNvSpPr/>
          <p:nvPr/>
        </p:nvSpPr>
        <p:spPr>
          <a:xfrm>
            <a:off x="683514" y="1124712"/>
            <a:ext cx="792099" cy="532866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직사각형 12"/>
          <p:cNvSpPr/>
          <p:nvPr/>
        </p:nvSpPr>
        <p:spPr>
          <a:xfrm>
            <a:off x="827532" y="1268730"/>
            <a:ext cx="360045" cy="936117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직사각형 13"/>
          <p:cNvSpPr txBox="1"/>
          <p:nvPr/>
        </p:nvSpPr>
        <p:spPr>
          <a:xfrm>
            <a:off x="790766" y="1412748"/>
            <a:ext cx="468820" cy="914400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logo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790766" y="2708910"/>
            <a:ext cx="468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90766" y="3212973"/>
            <a:ext cx="468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790766" y="3645027"/>
            <a:ext cx="468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90766" y="4149090"/>
            <a:ext cx="468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539496" y="2420874"/>
            <a:ext cx="936117" cy="2160270"/>
          </a:xfrm>
          <a:prstGeom prst="ellipse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cxnSp>
        <p:nvCxnSpPr>
          <p:cNvPr id="20" name="직선 화살표 연결선 19"/>
          <p:cNvCxnSpPr>
            <a:endCxn id="19" idx="1"/>
          </p:cNvCxnSpPr>
          <p:nvPr/>
        </p:nvCxnSpPr>
        <p:spPr>
          <a:xfrm>
            <a:off x="323469" y="2420874"/>
            <a:ext cx="353118" cy="316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 txBox="1"/>
          <p:nvPr/>
        </p:nvSpPr>
        <p:spPr>
          <a:xfrm>
            <a:off x="0" y="1988820"/>
            <a:ext cx="539496" cy="1457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내비게이션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475613" y="1124712"/>
            <a:ext cx="2592324" cy="159277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6012180" y="4149089"/>
            <a:ext cx="12241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2285714" y="2960941"/>
            <a:ext cx="972121" cy="216027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cxnSp>
        <p:nvCxnSpPr>
          <p:cNvPr id="38" name="직선 연결선 37"/>
          <p:cNvCxnSpPr/>
          <p:nvPr/>
        </p:nvCxnSpPr>
        <p:spPr>
          <a:xfrm>
            <a:off x="1475613" y="1124712"/>
            <a:ext cx="2592324" cy="1592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1475613" y="1124712"/>
            <a:ext cx="2592324" cy="1584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283964" y="1268730"/>
            <a:ext cx="10801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427982" y="1484757"/>
            <a:ext cx="7920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427982" y="1736788"/>
            <a:ext cx="7920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236333" y="1268730"/>
            <a:ext cx="10801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380351" y="1484757"/>
            <a:ext cx="7920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380351" y="1736788"/>
            <a:ext cx="7920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283964" y="2204847"/>
            <a:ext cx="10801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236333" y="2204847"/>
            <a:ext cx="10801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427982" y="2420874"/>
            <a:ext cx="7920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427982" y="2717482"/>
            <a:ext cx="7920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380351" y="2420874"/>
            <a:ext cx="7920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380351" y="2708910"/>
            <a:ext cx="7920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228207" y="4329112"/>
            <a:ext cx="7920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228207" y="4581144"/>
            <a:ext cx="7920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21"/>
          <p:cNvSpPr/>
          <p:nvPr/>
        </p:nvSpPr>
        <p:spPr>
          <a:xfrm>
            <a:off x="1475613" y="3753040"/>
            <a:ext cx="3240405" cy="1368171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>
            <a:off x="1511617" y="3753039"/>
            <a:ext cx="3240405" cy="1368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1475612" y="3753040"/>
            <a:ext cx="3240405" cy="1368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21"/>
          <p:cNvSpPr/>
          <p:nvPr/>
        </p:nvSpPr>
        <p:spPr>
          <a:xfrm>
            <a:off x="4824031" y="5373243"/>
            <a:ext cx="3240405" cy="100812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60" name="직선 연결선 25"/>
          <p:cNvCxnSpPr/>
          <p:nvPr/>
        </p:nvCxnSpPr>
        <p:spPr>
          <a:xfrm>
            <a:off x="2033682" y="5589270"/>
            <a:ext cx="12241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2249709" y="5877306"/>
            <a:ext cx="7920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824031" y="5373243"/>
            <a:ext cx="3240405" cy="10081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V="1">
            <a:off x="4824031" y="5373243"/>
            <a:ext cx="3240405" cy="10081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1500"/>
          </a:xfrm>
        </p:spPr>
        <p:txBody>
          <a:bodyPr>
            <a:normAutofit fontScale="81810"/>
          </a:bodyPr>
          <a:lstStyle/>
          <a:p>
            <a:pPr>
              <a:defRPr lang="ko-KR" altLang="en-US"/>
            </a:pPr>
            <a:r>
              <a:rPr lang="en-US" altLang="ko-KR"/>
              <a:t>index</a:t>
            </a:r>
            <a:r>
              <a:rPr lang="ko-KR" altLang="en-US"/>
              <a:t> (2)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3514" y="1124712"/>
            <a:ext cx="8003286" cy="532866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직사각형 11"/>
          <p:cNvSpPr/>
          <p:nvPr/>
        </p:nvSpPr>
        <p:spPr>
          <a:xfrm>
            <a:off x="683514" y="1124712"/>
            <a:ext cx="792099" cy="532866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직사각형 12"/>
          <p:cNvSpPr/>
          <p:nvPr/>
        </p:nvSpPr>
        <p:spPr>
          <a:xfrm>
            <a:off x="827532" y="1268730"/>
            <a:ext cx="360045" cy="936117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직사각형 13"/>
          <p:cNvSpPr txBox="1"/>
          <p:nvPr/>
        </p:nvSpPr>
        <p:spPr>
          <a:xfrm>
            <a:off x="790766" y="1412748"/>
            <a:ext cx="468820" cy="914400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logo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790766" y="2708910"/>
            <a:ext cx="468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90766" y="3212973"/>
            <a:ext cx="468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790766" y="3645027"/>
            <a:ext cx="468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90766" y="4149090"/>
            <a:ext cx="468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539496" y="2420874"/>
            <a:ext cx="936117" cy="2160270"/>
          </a:xfrm>
          <a:prstGeom prst="ellipse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cxnSp>
        <p:nvCxnSpPr>
          <p:cNvPr id="20" name="직선 화살표 연결선 19"/>
          <p:cNvCxnSpPr>
            <a:endCxn id="19" idx="1"/>
          </p:cNvCxnSpPr>
          <p:nvPr/>
        </p:nvCxnSpPr>
        <p:spPr>
          <a:xfrm>
            <a:off x="323469" y="2420874"/>
            <a:ext cx="353118" cy="316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 txBox="1"/>
          <p:nvPr/>
        </p:nvSpPr>
        <p:spPr>
          <a:xfrm>
            <a:off x="0" y="1988820"/>
            <a:ext cx="539496" cy="1457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내비게이션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835658" y="1340739"/>
            <a:ext cx="11521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555748" y="1578606"/>
            <a:ext cx="1152144" cy="842267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797903" y="2204847"/>
            <a:ext cx="1152144" cy="842267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274088" y="1412748"/>
            <a:ext cx="1152144" cy="842267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5526119" y="2420874"/>
            <a:ext cx="6480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835657" y="3645027"/>
            <a:ext cx="11521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799653" y="3954903"/>
            <a:ext cx="1152144" cy="842267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211955" y="3954903"/>
            <a:ext cx="1152144" cy="842267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444234" y="3954903"/>
            <a:ext cx="1152144" cy="842267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>
            <a:off x="2051685" y="5013198"/>
            <a:ext cx="6480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4499991" y="5013198"/>
            <a:ext cx="6480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696265" y="5013198"/>
            <a:ext cx="6480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475613" y="5445252"/>
            <a:ext cx="7211187" cy="100812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1" name="직사각형 50"/>
          <p:cNvSpPr txBox="1"/>
          <p:nvPr/>
        </p:nvSpPr>
        <p:spPr>
          <a:xfrm>
            <a:off x="4373975" y="5766244"/>
            <a:ext cx="900113" cy="366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footer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1475614" y="3356991"/>
            <a:ext cx="7211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38"/>
          <p:cNvSpPr/>
          <p:nvPr/>
        </p:nvSpPr>
        <p:spPr>
          <a:xfrm>
            <a:off x="6876288" y="1988820"/>
            <a:ext cx="1152144" cy="842267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54" name="직선 연결선 41"/>
          <p:cNvCxnSpPr/>
          <p:nvPr/>
        </p:nvCxnSpPr>
        <p:spPr>
          <a:xfrm>
            <a:off x="2807779" y="2579056"/>
            <a:ext cx="6480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41"/>
          <p:cNvCxnSpPr/>
          <p:nvPr/>
        </p:nvCxnSpPr>
        <p:spPr>
          <a:xfrm>
            <a:off x="4067937" y="3212973"/>
            <a:ext cx="6480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41"/>
          <p:cNvCxnSpPr/>
          <p:nvPr/>
        </p:nvCxnSpPr>
        <p:spPr>
          <a:xfrm>
            <a:off x="7128319" y="3047114"/>
            <a:ext cx="6480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1500"/>
          </a:xfrm>
        </p:spPr>
        <p:txBody>
          <a:bodyPr>
            <a:normAutofit fontScale="81810"/>
          </a:bodyPr>
          <a:lstStyle/>
          <a:p>
            <a:pPr>
              <a:defRPr lang="ko-KR" altLang="en-US"/>
            </a:pPr>
            <a:r>
              <a:rPr lang="ko-KR" altLang="en-US"/>
              <a:t>기획안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3469" y="980694"/>
            <a:ext cx="8641080" cy="5688711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57200" y="1124712"/>
            <a:ext cx="1810512" cy="648081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 txBox="1"/>
          <p:nvPr/>
        </p:nvSpPr>
        <p:spPr>
          <a:xfrm>
            <a:off x="905256" y="1267587"/>
            <a:ext cx="914400" cy="362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정재우</a:t>
            </a:r>
          </a:p>
        </p:txBody>
      </p:sp>
      <p:sp>
        <p:nvSpPr>
          <p:cNvPr id="11" name="직사각형 10"/>
          <p:cNvSpPr txBox="1"/>
          <p:nvPr/>
        </p:nvSpPr>
        <p:spPr>
          <a:xfrm>
            <a:off x="539496" y="2060829"/>
            <a:ext cx="8425053" cy="366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기획: 개인 포토폴리오 제작</a:t>
            </a:r>
          </a:p>
        </p:txBody>
      </p:sp>
      <p:sp>
        <p:nvSpPr>
          <p:cNvPr id="12" name="직사각형 11"/>
          <p:cNvSpPr txBox="1"/>
          <p:nvPr/>
        </p:nvSpPr>
        <p:spPr>
          <a:xfrm>
            <a:off x="539496" y="2456116"/>
            <a:ext cx="2520315" cy="361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슬로건 : </a:t>
            </a:r>
            <a:r>
              <a:rPr lang="en-US" altLang="ko-KR"/>
              <a:t>JW</a:t>
            </a:r>
          </a:p>
        </p:txBody>
      </p:sp>
      <p:sp>
        <p:nvSpPr>
          <p:cNvPr id="13" name="직사각형 12"/>
          <p:cNvSpPr txBox="1"/>
          <p:nvPr/>
        </p:nvSpPr>
        <p:spPr>
          <a:xfrm>
            <a:off x="498348" y="2916364"/>
            <a:ext cx="8147304" cy="2825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타깃: 웹 회사들 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필요성: 포토폴리오를 만들어 취업에 다가 가기위함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강점,차별성: 다양한 효과를 넣어 입체적이고 무난하지 않음 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스토리: 나를 소개하기 위해 웹 디자인을 구상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화면 슬라이드 쇼(4:3)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Noto Sans KR</vt:lpstr>
      <vt:lpstr>Noto Sans KR Black</vt:lpstr>
      <vt:lpstr>Noto Sans KR Light</vt:lpstr>
      <vt:lpstr>Noto Sans KR Medium</vt:lpstr>
      <vt:lpstr>Noto Sans KR Thin</vt:lpstr>
      <vt:lpstr>함초롬돋움</vt:lpstr>
      <vt:lpstr>Arial</vt:lpstr>
      <vt:lpstr>한컴오피스</vt:lpstr>
      <vt:lpstr>1. 무드보드</vt:lpstr>
      <vt:lpstr>무드보드</vt:lpstr>
      <vt:lpstr>2. 스토리보드</vt:lpstr>
      <vt:lpstr>index (1)</vt:lpstr>
      <vt:lpstr>index (2)</vt:lpstr>
      <vt:lpstr>기획안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무드보드</dc:title>
  <dc:subject/>
  <dc:creator>13-20</dc:creator>
  <cp:keywords/>
  <dc:description/>
  <cp:lastModifiedBy>PC</cp:lastModifiedBy>
  <cp:revision>22</cp:revision>
  <dcterms:created xsi:type="dcterms:W3CDTF">2021-10-26T06:26:45Z</dcterms:created>
  <dcterms:modified xsi:type="dcterms:W3CDTF">2021-10-29T03:04:55Z</dcterms:modified>
  <cp:category/>
</cp:coreProperties>
</file>