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21"/>
  </p:notesMasterIdLst>
  <p:sldIdLst>
    <p:sldId id="260" r:id="rId5"/>
    <p:sldId id="257" r:id="rId6"/>
    <p:sldId id="258" r:id="rId7"/>
    <p:sldId id="282" r:id="rId8"/>
    <p:sldId id="283" r:id="rId9"/>
    <p:sldId id="287" r:id="rId10"/>
    <p:sldId id="286" r:id="rId11"/>
    <p:sldId id="261" r:id="rId12"/>
    <p:sldId id="262" r:id="rId13"/>
    <p:sldId id="263" r:id="rId14"/>
    <p:sldId id="276" r:id="rId15"/>
    <p:sldId id="277" r:id="rId16"/>
    <p:sldId id="278" r:id="rId17"/>
    <p:sldId id="281" r:id="rId18"/>
    <p:sldId id="279" r:id="rId19"/>
    <p:sldId id="274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>
        <p:scale>
          <a:sx n="81" d="100"/>
          <a:sy n="81" d="100"/>
        </p:scale>
        <p:origin x="-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8863" y="2551837"/>
            <a:ext cx="5314276" cy="1323439"/>
          </a:xfrm>
          <a:prstGeom prst="rect">
            <a:avLst/>
          </a:prstGeom>
          <a:solidFill>
            <a:srgbClr val="0F253E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766" y="3875276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spc="300" dirty="0" smtClean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정진혁</a:t>
            </a:r>
          </a:p>
        </p:txBody>
      </p:sp>
    </p:spTree>
    <p:extLst>
      <p:ext uri="{BB962C8B-B14F-4D97-AF65-F5344CB8AC3E}">
        <p14:creationId xmlns:p14="http://schemas.microsoft.com/office/powerpoint/2010/main" val="41292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C:\Users\pc-20\Desktop\pos이미지\결제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5" y="2103346"/>
            <a:ext cx="5404492" cy="40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-20\Desktop\pos이미지\결제창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18" y="2103346"/>
            <a:ext cx="5499386" cy="40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설명선 1"/>
          <p:cNvSpPr/>
          <p:nvPr/>
        </p:nvSpPr>
        <p:spPr>
          <a:xfrm>
            <a:off x="6409944" y="2221992"/>
            <a:ext cx="1280160" cy="777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1448"/>
            </a:avLst>
          </a:prstGeom>
          <a:solidFill>
            <a:srgbClr val="FFFF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이름 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아래쪽 화살표 설명선 6"/>
          <p:cNvSpPr/>
          <p:nvPr/>
        </p:nvSpPr>
        <p:spPr>
          <a:xfrm>
            <a:off x="8244840" y="2221992"/>
            <a:ext cx="1438656" cy="777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1448"/>
            </a:avLst>
          </a:prstGeom>
          <a:solidFill>
            <a:srgbClr val="FFFF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핸드폰 번호 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9528" y="4754880"/>
            <a:ext cx="2194832" cy="3693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마일리지</a:t>
            </a:r>
            <a:r>
              <a:rPr lang="ko-KR" altLang="en-US" dirty="0" smtClean="0"/>
              <a:t> 사용 적용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5518" y="3466279"/>
            <a:ext cx="3634010" cy="165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21108" y="5506094"/>
            <a:ext cx="1345339" cy="414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403" y="582602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9" name="Picture 3" descr="C:\Users\pc-20\Desktop\pos이미지\회원가입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46" y="1595952"/>
            <a:ext cx="3692842" cy="482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c-20\Desktop\pos이미지\멤버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03" y="1595953"/>
            <a:ext cx="4946135" cy="482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038344" y="3941064"/>
            <a:ext cx="987552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542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상품등록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 descr="C:\Users\pc-20\Desktop\pos이미지\캡처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" y="1536192"/>
            <a:ext cx="501806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977827" y="3353230"/>
            <a:ext cx="521208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pc-20\Desktop\pos이미지\상품등록창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89" y="438912"/>
            <a:ext cx="4048125" cy="27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870448" y="2093976"/>
            <a:ext cx="969264" cy="211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C:\Users\pc-20\Desktop\pos이미지\등록완료창마지막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2" b="36444"/>
          <a:stretch/>
        </p:blipFill>
        <p:spPr bwMode="auto">
          <a:xfrm>
            <a:off x="7083489" y="3689605"/>
            <a:ext cx="4048125" cy="283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>
          <a:xfrm>
            <a:off x="8901404" y="3303037"/>
            <a:ext cx="419878" cy="30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631469" y="5259784"/>
            <a:ext cx="811110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866" y="613380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수정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146" name="Picture 2" descr="C:\Users\pc-20\Desktop\pos이미지\상품수정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6" y="1481327"/>
            <a:ext cx="5006436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c-20\Desktop\pos이미지\상품수정창 select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88" y="1481327"/>
            <a:ext cx="5097876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824728" y="3611880"/>
            <a:ext cx="640080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548058" y="5374054"/>
            <a:ext cx="758765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28882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수정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824728" y="3611880"/>
            <a:ext cx="640080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 descr="C:\Users\pc-20\Desktop\pos이미지\상품수정창rev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699309"/>
            <a:ext cx="5204523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c-20\Desktop\pos이미지\상품수정창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9004" r="9696" b="9375"/>
          <a:stretch/>
        </p:blipFill>
        <p:spPr bwMode="auto">
          <a:xfrm>
            <a:off x="365760" y="1699309"/>
            <a:ext cx="5312664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7878328" y="5211416"/>
            <a:ext cx="881624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설명선 7"/>
          <p:cNvSpPr/>
          <p:nvPr/>
        </p:nvSpPr>
        <p:spPr>
          <a:xfrm>
            <a:off x="7596554" y="4434176"/>
            <a:ext cx="990365" cy="777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1448"/>
            </a:avLst>
          </a:prstGeom>
          <a:solidFill>
            <a:srgbClr val="FFFF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아래쪽 화살표 설명선 8"/>
          <p:cNvSpPr/>
          <p:nvPr/>
        </p:nvSpPr>
        <p:spPr>
          <a:xfrm>
            <a:off x="8796266" y="4434176"/>
            <a:ext cx="957335" cy="777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1448"/>
            </a:avLst>
          </a:prstGeom>
          <a:solidFill>
            <a:srgbClr val="FFFF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94147" y="5181522"/>
            <a:ext cx="881624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위쪽 화살표 설명선 3"/>
          <p:cNvSpPr/>
          <p:nvPr/>
        </p:nvSpPr>
        <p:spPr>
          <a:xfrm>
            <a:off x="3364324" y="5586051"/>
            <a:ext cx="1388161" cy="82647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36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상품전체검색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2370" y="1259711"/>
            <a:ext cx="777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상품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선택 시 </a:t>
            </a:r>
            <a:r>
              <a:rPr lang="en-US" altLang="ko-KR" dirty="0" smtClean="0"/>
              <a:t>Text Field </a:t>
            </a:r>
            <a:r>
              <a:rPr lang="ko-KR" altLang="en-US" dirty="0" smtClean="0"/>
              <a:t>에 상품정보가 자동으로 채워진다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929428" y="1629043"/>
            <a:ext cx="0" cy="37560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56831" y="2004647"/>
            <a:ext cx="5113137" cy="539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상품등록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4" name="Picture 2" descr="C:\Users\pc-20\Desktop\pos이미지\판매현황창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"/>
          <a:stretch/>
        </p:blipFill>
        <p:spPr bwMode="auto">
          <a:xfrm>
            <a:off x="185166" y="1737361"/>
            <a:ext cx="4871466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c-20\Desktop\pos이미지\판매현황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16" y="3392424"/>
            <a:ext cx="4892040" cy="32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c-20\Desktop\pos이미지\판매현황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16" y="116904"/>
            <a:ext cx="4892040" cy="32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257800" y="1901952"/>
            <a:ext cx="1426464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257800" y="4834572"/>
            <a:ext cx="1426464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454400" y="3784952"/>
            <a:ext cx="3131048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57416" y="525065"/>
            <a:ext cx="1572768" cy="4114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57800" y="161246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이름 검색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452679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별 검색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025" y="2630791"/>
            <a:ext cx="5313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397520" y="656771"/>
            <a:ext cx="0" cy="5283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5200" y="1010808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개발도구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5200" y="1797879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JavaFx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포스기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  <a:endParaRPr lang="en-US" altLang="ko-KR" sz="28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5200" y="2650173"/>
            <a:ext cx="29113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알고리즘</a:t>
            </a:r>
            <a:endParaRPr lang="en-US" altLang="ko-KR" sz="28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주문</a:t>
            </a:r>
            <a:endParaRPr lang="en-US" altLang="ko-KR" sz="2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결제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5200" y="3885355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UseCase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다이아그램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관계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6732" y="1802721"/>
            <a:ext cx="2991300" cy="2991300"/>
            <a:chOff x="240622" y="171225"/>
            <a:chExt cx="2991300" cy="2991300"/>
          </a:xfrm>
        </p:grpSpPr>
        <p:sp>
          <p:nvSpPr>
            <p:cNvPr id="10" name="타원 9"/>
            <p:cNvSpPr/>
            <p:nvPr/>
          </p:nvSpPr>
          <p:spPr>
            <a:xfrm>
              <a:off x="240622" y="171225"/>
              <a:ext cx="2991300" cy="2991300"/>
            </a:xfrm>
            <a:prstGeom prst="ellipse">
              <a:avLst/>
            </a:prstGeom>
            <a:noFill/>
            <a:ln w="114300" cmpd="thickThin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0622" y="1274460"/>
              <a:ext cx="297870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spc="-15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</a:t>
              </a:r>
              <a:endParaRPr lang="ko-KR" altLang="en-US" sz="4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75200" y="4905263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구현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5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6634" y="613380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개발도구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pc-20\Desktop\ex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55" y="3724032"/>
            <a:ext cx="2260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pc-20\Desktop\eclips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95" y="4314093"/>
            <a:ext cx="2944141" cy="118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pc-20\Desktop\JavaFX-Scene-Builder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" t="13723" r="7500" b="16942"/>
          <a:stretch/>
        </p:blipFill>
        <p:spPr bwMode="auto">
          <a:xfrm>
            <a:off x="8864618" y="1290488"/>
            <a:ext cx="2364115" cy="1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c-20\Desktop\sqldevelo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03" y="1695942"/>
            <a:ext cx="3119705" cy="1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50522" y="1290487"/>
            <a:ext cx="91274" cy="5309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437115" y="3686258"/>
            <a:ext cx="11157008" cy="67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2074" y="2938505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Data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71159" y="29462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실행 화면 구축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1807" y="5634813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물리적 </a:t>
            </a:r>
            <a:r>
              <a:rPr lang="en-US" altLang="ko-KR" sz="1400" dirty="0" smtClean="0"/>
              <a:t>ERD </a:t>
            </a:r>
            <a:r>
              <a:rPr lang="ko-KR" altLang="en-US" sz="1400" dirty="0" smtClean="0"/>
              <a:t>설계 및 데이터 베이스 생성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55671" y="5634813"/>
            <a:ext cx="1359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 코딩</a:t>
            </a:r>
            <a:endParaRPr lang="ko-KR" altLang="en-US" sz="1400" dirty="0"/>
          </a:p>
        </p:txBody>
      </p:sp>
      <p:pic>
        <p:nvPicPr>
          <p:cNvPr id="1031" name="Picture 7" descr="C:\Users\pc-20\Desktop\c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78" y="1138665"/>
            <a:ext cx="2203940" cy="1514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4917" y="613380"/>
            <a:ext cx="392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JavaFx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포스기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4776" y="1259711"/>
            <a:ext cx="2086708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8572" y="2307492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1341" y="2312701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39200" y="2307491"/>
            <a:ext cx="1981200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매출 현황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0433" y="2312701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7415" y="2312703"/>
            <a:ext cx="14335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2" idx="2"/>
            <a:endCxn id="12" idx="0"/>
          </p:cNvCxnSpPr>
          <p:nvPr/>
        </p:nvCxnSpPr>
        <p:spPr>
          <a:xfrm rot="5400000">
            <a:off x="3362317" y="171679"/>
            <a:ext cx="578858" cy="36927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" idx="2"/>
            <a:endCxn id="14" idx="0"/>
          </p:cNvCxnSpPr>
          <p:nvPr/>
        </p:nvCxnSpPr>
        <p:spPr>
          <a:xfrm rot="16200000" flipH="1">
            <a:off x="7374537" y="-147773"/>
            <a:ext cx="578857" cy="4331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" idx="2"/>
            <a:endCxn id="16" idx="0"/>
          </p:cNvCxnSpPr>
          <p:nvPr/>
        </p:nvCxnSpPr>
        <p:spPr>
          <a:xfrm rot="5400000">
            <a:off x="4279133" y="1093705"/>
            <a:ext cx="584069" cy="18539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" idx="2"/>
            <a:endCxn id="15" idx="0"/>
          </p:cNvCxnSpPr>
          <p:nvPr/>
        </p:nvCxnSpPr>
        <p:spPr>
          <a:xfrm rot="16200000" flipH="1">
            <a:off x="6205485" y="1021278"/>
            <a:ext cx="584067" cy="1998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>
            <a:stCxn id="2" idx="2"/>
            <a:endCxn id="13" idx="0"/>
          </p:cNvCxnSpPr>
          <p:nvPr/>
        </p:nvCxnSpPr>
        <p:spPr>
          <a:xfrm>
            <a:off x="5498130" y="1728634"/>
            <a:ext cx="0" cy="58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940115" y="3224494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회원가입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27413" y="4041856"/>
            <a:ext cx="1527363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600" dirty="0" smtClean="0">
                <a:solidFill>
                  <a:schemeClr val="tx1"/>
                </a:solidFill>
              </a:rPr>
              <a:t> 적립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27415" y="4941928"/>
            <a:ext cx="1527361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1" name="꺾인 연결선 1040"/>
          <p:cNvCxnSpPr>
            <a:stCxn id="16" idx="1"/>
            <a:endCxn id="37" idx="1"/>
          </p:cNvCxnSpPr>
          <p:nvPr/>
        </p:nvCxnSpPr>
        <p:spPr>
          <a:xfrm rot="10800000" flipH="1" flipV="1">
            <a:off x="2927415" y="2547164"/>
            <a:ext cx="12700" cy="911791"/>
          </a:xfrm>
          <a:prstGeom prst="bentConnector3">
            <a:avLst>
              <a:gd name="adj1" fmla="val -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1"/>
            <a:endCxn id="38" idx="1"/>
          </p:cNvCxnSpPr>
          <p:nvPr/>
        </p:nvCxnSpPr>
        <p:spPr>
          <a:xfrm rot="10800000" flipV="1">
            <a:off x="2927413" y="2547164"/>
            <a:ext cx="2" cy="1729153"/>
          </a:xfrm>
          <a:prstGeom prst="bentConnector3">
            <a:avLst>
              <a:gd name="adj1" fmla="val 114301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1"/>
            <a:endCxn id="39" idx="1"/>
          </p:cNvCxnSpPr>
          <p:nvPr/>
        </p:nvCxnSpPr>
        <p:spPr>
          <a:xfrm rot="10800000" flipV="1">
            <a:off x="2927415" y="2547164"/>
            <a:ext cx="12700" cy="2629225"/>
          </a:xfrm>
          <a:prstGeom prst="bentConnector3">
            <a:avLst>
              <a:gd name="adj1" fmla="val 189230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088571" y="4041855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주문금액확</a:t>
            </a:r>
            <a:r>
              <a:rPr lang="ko-KR" altLang="en-US" sz="16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88572" y="3224494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 수량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12" idx="1"/>
            <a:endCxn id="78" idx="1"/>
          </p:cNvCxnSpPr>
          <p:nvPr/>
        </p:nvCxnSpPr>
        <p:spPr>
          <a:xfrm rot="10800000" flipV="1">
            <a:off x="1088572" y="2541953"/>
            <a:ext cx="1" cy="1734363"/>
          </a:xfrm>
          <a:prstGeom prst="bentConnector3">
            <a:avLst>
              <a:gd name="adj1" fmla="val 228601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2" idx="1"/>
            <a:endCxn id="79" idx="1"/>
          </p:cNvCxnSpPr>
          <p:nvPr/>
        </p:nvCxnSpPr>
        <p:spPr>
          <a:xfrm rot="10800000" flipV="1">
            <a:off x="1088572" y="2541954"/>
            <a:ext cx="12700" cy="917002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81341" y="3224494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가격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81341" y="4041856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이름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81340" y="4954298"/>
            <a:ext cx="142087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종류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13" idx="1"/>
            <a:endCxn id="88" idx="1"/>
          </p:cNvCxnSpPr>
          <p:nvPr/>
        </p:nvCxnSpPr>
        <p:spPr>
          <a:xfrm rot="10800000" flipV="1">
            <a:off x="4781341" y="2547162"/>
            <a:ext cx="12700" cy="1729155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0800000" flipH="1" flipV="1">
            <a:off x="4781341" y="2547165"/>
            <a:ext cx="12700" cy="911791"/>
          </a:xfrm>
          <a:prstGeom prst="bentConnector3">
            <a:avLst>
              <a:gd name="adj1" fmla="val -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3" idx="1"/>
            <a:endCxn id="89" idx="1"/>
          </p:cNvCxnSpPr>
          <p:nvPr/>
        </p:nvCxnSpPr>
        <p:spPr>
          <a:xfrm rot="10800000" flipV="1">
            <a:off x="4781341" y="2547162"/>
            <a:ext cx="1" cy="2641597"/>
          </a:xfrm>
          <a:prstGeom prst="bentConnector3">
            <a:avLst>
              <a:gd name="adj1" fmla="val 228601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670434" y="4041856"/>
            <a:ext cx="1652946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이름 검색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670433" y="3224495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전체 검색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70434" y="4954298"/>
            <a:ext cx="1652946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 정보 수정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15" idx="1"/>
            <a:endCxn id="100" idx="1"/>
          </p:cNvCxnSpPr>
          <p:nvPr/>
        </p:nvCxnSpPr>
        <p:spPr>
          <a:xfrm rot="10800000" flipH="1" flipV="1">
            <a:off x="6670432" y="2547162"/>
            <a:ext cx="1" cy="2641597"/>
          </a:xfrm>
          <a:prstGeom prst="bentConnector3">
            <a:avLst>
              <a:gd name="adj1" fmla="val -228600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5" idx="1"/>
            <a:endCxn id="98" idx="1"/>
          </p:cNvCxnSpPr>
          <p:nvPr/>
        </p:nvCxnSpPr>
        <p:spPr>
          <a:xfrm rot="10800000" flipH="1" flipV="1">
            <a:off x="6670432" y="2547162"/>
            <a:ext cx="1" cy="1729155"/>
          </a:xfrm>
          <a:prstGeom prst="bentConnector3">
            <a:avLst>
              <a:gd name="adj1" fmla="val -228600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5" idx="1"/>
            <a:endCxn id="99" idx="1"/>
          </p:cNvCxnSpPr>
          <p:nvPr/>
        </p:nvCxnSpPr>
        <p:spPr>
          <a:xfrm rot="10800000" flipV="1">
            <a:off x="6670433" y="2547163"/>
            <a:ext cx="12700" cy="911794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003327" y="4041856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날짜 판매 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003326" y="3224495"/>
            <a:ext cx="1652947" cy="46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판매 현황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14" idx="1"/>
            <a:endCxn id="110" idx="1"/>
          </p:cNvCxnSpPr>
          <p:nvPr/>
        </p:nvCxnSpPr>
        <p:spPr>
          <a:xfrm rot="10800000" flipH="1" flipV="1">
            <a:off x="8839199" y="2541952"/>
            <a:ext cx="164127" cy="1734365"/>
          </a:xfrm>
          <a:prstGeom prst="bentConnector3">
            <a:avLst>
              <a:gd name="adj1" fmla="val -13928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4" idx="1"/>
            <a:endCxn id="111" idx="1"/>
          </p:cNvCxnSpPr>
          <p:nvPr/>
        </p:nvCxnSpPr>
        <p:spPr>
          <a:xfrm rot="10800000" flipH="1" flipV="1">
            <a:off x="8839200" y="2541953"/>
            <a:ext cx="164126" cy="917004"/>
          </a:xfrm>
          <a:prstGeom prst="bentConnector3">
            <a:avLst>
              <a:gd name="adj1" fmla="val -13928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05437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알고리즘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상품주문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331647" y="1290488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2651709" y="2146273"/>
            <a:ext cx="3528646" cy="738554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메뉴 </a:t>
            </a:r>
            <a:r>
              <a:rPr lang="en-US" altLang="ko-KR" sz="1600" dirty="0" smtClean="0">
                <a:solidFill>
                  <a:schemeClr val="tx1"/>
                </a:solidFill>
              </a:rPr>
              <a:t>= menu,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= 0,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 목록 </a:t>
            </a:r>
            <a:r>
              <a:rPr lang="en-US" altLang="ko-KR" sz="1600" dirty="0" smtClean="0">
                <a:solidFill>
                  <a:schemeClr val="tx1"/>
                </a:solidFill>
              </a:rPr>
              <a:t>= list[ 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90970" y="3295134"/>
            <a:ext cx="2450123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menu </a:t>
            </a:r>
            <a:r>
              <a:rPr lang="ko-KR" altLang="en-US" sz="1600" dirty="0" smtClean="0">
                <a:solidFill>
                  <a:schemeClr val="tx1"/>
                </a:solidFill>
              </a:rPr>
              <a:t>선택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2892031" y="4104028"/>
            <a:ext cx="3048000" cy="66821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menu = list[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7831" y="4147961"/>
            <a:ext cx="2450123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 </a:t>
            </a:r>
            <a:r>
              <a:rPr lang="ko-KR" altLang="en-US" sz="1600" dirty="0" smtClean="0">
                <a:solidFill>
                  <a:schemeClr val="tx1"/>
                </a:solidFill>
              </a:rPr>
              <a:t>수량 </a:t>
            </a:r>
            <a:r>
              <a:rPr lang="en-US" altLang="ko-KR" sz="1600" dirty="0" smtClean="0">
                <a:solidFill>
                  <a:schemeClr val="tx1"/>
                </a:solidFill>
              </a:rPr>
              <a:t>= 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2" idx="2"/>
            <a:endCxn id="3" idx="0"/>
          </p:cNvCxnSpPr>
          <p:nvPr/>
        </p:nvCxnSpPr>
        <p:spPr>
          <a:xfrm>
            <a:off x="4416032" y="1724241"/>
            <a:ext cx="0" cy="422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 flipH="1">
            <a:off x="4416031" y="3740611"/>
            <a:ext cx="1" cy="36341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421894" y="2884827"/>
            <a:ext cx="0" cy="422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89127" y="402777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9" idx="2"/>
            <a:endCxn id="33" idx="0"/>
          </p:cNvCxnSpPr>
          <p:nvPr/>
        </p:nvCxnSpPr>
        <p:spPr>
          <a:xfrm>
            <a:off x="4416031" y="4772243"/>
            <a:ext cx="5863" cy="44840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55905" y="480152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90968" y="6179011"/>
            <a:ext cx="2450123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+ 1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2528617" y="5220649"/>
            <a:ext cx="3786553" cy="66821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</a:t>
            </a:r>
            <a:r>
              <a:rPr lang="en-US" altLang="ko-KR" sz="1600" dirty="0" smtClean="0">
                <a:solidFill>
                  <a:schemeClr val="tx1"/>
                </a:solidFill>
              </a:rPr>
              <a:t>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 </a:t>
            </a:r>
            <a:r>
              <a:rPr lang="ko-KR" altLang="en-US" sz="1600" dirty="0" smtClean="0">
                <a:solidFill>
                  <a:schemeClr val="tx1"/>
                </a:solidFill>
              </a:rPr>
              <a:t>마지막인가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2"/>
            <a:endCxn id="30" idx="0"/>
          </p:cNvCxnSpPr>
          <p:nvPr/>
        </p:nvCxnSpPr>
        <p:spPr>
          <a:xfrm flipH="1">
            <a:off x="4416030" y="5888864"/>
            <a:ext cx="5864" cy="2901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20639" y="58492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0" idx="1"/>
            <a:endCxn id="9" idx="1"/>
          </p:cNvCxnSpPr>
          <p:nvPr/>
        </p:nvCxnSpPr>
        <p:spPr>
          <a:xfrm rot="10800000">
            <a:off x="2892032" y="4438136"/>
            <a:ext cx="298937" cy="1963614"/>
          </a:xfrm>
          <a:prstGeom prst="bentConnector3">
            <a:avLst>
              <a:gd name="adj1" fmla="val 29411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7832" y="5332017"/>
            <a:ext cx="2450123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</a:t>
            </a:r>
            <a:r>
              <a:rPr lang="en-US" altLang="ko-KR" sz="1600" dirty="0" smtClean="0">
                <a:solidFill>
                  <a:schemeClr val="tx1"/>
                </a:solidFill>
              </a:rPr>
              <a:t>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 = menu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33" idx="3"/>
            <a:endCxn id="46" idx="1"/>
          </p:cNvCxnSpPr>
          <p:nvPr/>
        </p:nvCxnSpPr>
        <p:spPr>
          <a:xfrm flipV="1">
            <a:off x="6315170" y="5554756"/>
            <a:ext cx="1072662" cy="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3"/>
            <a:endCxn id="16" idx="1"/>
          </p:cNvCxnSpPr>
          <p:nvPr/>
        </p:nvCxnSpPr>
        <p:spPr>
          <a:xfrm flipV="1">
            <a:off x="5940031" y="4423454"/>
            <a:ext cx="1447800" cy="1468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00851" y="514735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7528508" y="2501819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FINISH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꺾인 연결선 59"/>
          <p:cNvCxnSpPr>
            <a:stCxn id="46" idx="3"/>
            <a:endCxn id="59" idx="3"/>
          </p:cNvCxnSpPr>
          <p:nvPr/>
        </p:nvCxnSpPr>
        <p:spPr>
          <a:xfrm flipH="1" flipV="1">
            <a:off x="9697277" y="2718696"/>
            <a:ext cx="140678" cy="2836060"/>
          </a:xfrm>
          <a:prstGeom prst="bentConnector3">
            <a:avLst>
              <a:gd name="adj1" fmla="val -35416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6" idx="3"/>
            <a:endCxn id="59" idx="3"/>
          </p:cNvCxnSpPr>
          <p:nvPr/>
        </p:nvCxnSpPr>
        <p:spPr>
          <a:xfrm flipH="1" flipV="1">
            <a:off x="9697277" y="2718696"/>
            <a:ext cx="140677" cy="1704758"/>
          </a:xfrm>
          <a:prstGeom prst="bentConnector3">
            <a:avLst>
              <a:gd name="adj1" fmla="val -35416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2922" y="605437"/>
            <a:ext cx="432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알고리즘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1631812" y="1290488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951874" y="2146273"/>
            <a:ext cx="3528646" cy="738554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= 0,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= 0,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 목록 </a:t>
            </a:r>
            <a:r>
              <a:rPr lang="en-US" altLang="ko-KR" sz="1600" dirty="0" smtClean="0">
                <a:solidFill>
                  <a:schemeClr val="tx1"/>
                </a:solidFill>
              </a:rPr>
              <a:t>= list[ ], price = 0, point = 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995" y="3296980"/>
            <a:ext cx="3872398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</a:rPr>
              <a:t>rice = list[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</a:t>
            </a:r>
            <a:r>
              <a:rPr lang="ko-KR" altLang="en-US" sz="1600" dirty="0" smtClean="0">
                <a:solidFill>
                  <a:schemeClr val="tx1"/>
                </a:solidFill>
              </a:rPr>
              <a:t>상품가격 </a:t>
            </a:r>
            <a:r>
              <a:rPr lang="en-US" altLang="ko-KR" sz="1600" dirty="0" smtClean="0">
                <a:solidFill>
                  <a:schemeClr val="tx1"/>
                </a:solidFill>
              </a:rPr>
              <a:t>+ </a:t>
            </a:r>
            <a:r>
              <a:rPr lang="en-US" altLang="ko-KR" sz="1600" dirty="0">
                <a:solidFill>
                  <a:schemeClr val="tx1"/>
                </a:solidFill>
              </a:rPr>
              <a:t>list[ 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  <a:r>
              <a:rPr lang="ko-KR" altLang="en-US" sz="1600" dirty="0" smtClean="0">
                <a:solidFill>
                  <a:schemeClr val="tx1"/>
                </a:solidFill>
              </a:rPr>
              <a:t>수량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2" idx="2"/>
            <a:endCxn id="3" idx="0"/>
          </p:cNvCxnSpPr>
          <p:nvPr/>
        </p:nvCxnSpPr>
        <p:spPr>
          <a:xfrm>
            <a:off x="2716197" y="1724241"/>
            <a:ext cx="0" cy="4220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61" idx="0"/>
          </p:cNvCxnSpPr>
          <p:nvPr/>
        </p:nvCxnSpPr>
        <p:spPr>
          <a:xfrm>
            <a:off x="2716194" y="3742457"/>
            <a:ext cx="0" cy="4699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2"/>
            <a:endCxn id="8" idx="0"/>
          </p:cNvCxnSpPr>
          <p:nvPr/>
        </p:nvCxnSpPr>
        <p:spPr>
          <a:xfrm flipH="1">
            <a:off x="2716194" y="2884827"/>
            <a:ext cx="3" cy="4121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1" idx="2"/>
            <a:endCxn id="33" idx="0"/>
          </p:cNvCxnSpPr>
          <p:nvPr/>
        </p:nvCxnSpPr>
        <p:spPr>
          <a:xfrm>
            <a:off x="2716194" y="4763422"/>
            <a:ext cx="5865" cy="4572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91133" y="6179011"/>
            <a:ext cx="2450123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+ 1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828782" y="5220649"/>
            <a:ext cx="3786553" cy="66821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</a:t>
            </a:r>
            <a:r>
              <a:rPr lang="en-US" altLang="ko-KR" sz="1600" dirty="0" smtClean="0">
                <a:solidFill>
                  <a:schemeClr val="tx1"/>
                </a:solidFill>
              </a:rPr>
              <a:t>ist[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</a:rPr>
              <a:t> ] </a:t>
            </a:r>
            <a:r>
              <a:rPr lang="ko-KR" altLang="en-US" sz="1600" dirty="0" smtClean="0">
                <a:solidFill>
                  <a:schemeClr val="tx1"/>
                </a:solidFill>
              </a:rPr>
              <a:t>마지막인가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2"/>
            <a:endCxn id="30" idx="0"/>
          </p:cNvCxnSpPr>
          <p:nvPr/>
        </p:nvCxnSpPr>
        <p:spPr>
          <a:xfrm flipH="1">
            <a:off x="2716195" y="5888864"/>
            <a:ext cx="5864" cy="2901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0804" y="58492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30" idx="1"/>
            <a:endCxn id="8" idx="1"/>
          </p:cNvCxnSpPr>
          <p:nvPr/>
        </p:nvCxnSpPr>
        <p:spPr>
          <a:xfrm rot="10800000">
            <a:off x="779995" y="3519720"/>
            <a:ext cx="711138" cy="2882031"/>
          </a:xfrm>
          <a:prstGeom prst="bentConnector3">
            <a:avLst>
              <a:gd name="adj1" fmla="val 17335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4372" y="50867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7235443" y="6179011"/>
            <a:ext cx="2168769" cy="43375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결제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2033" y="4212437"/>
            <a:ext cx="3288322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sumPrice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+ price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5533304" y="1251768"/>
            <a:ext cx="3481754" cy="68348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등록된 회원인가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33" idx="3"/>
            <a:endCxn id="69" idx="1"/>
          </p:cNvCxnSpPr>
          <p:nvPr/>
        </p:nvCxnSpPr>
        <p:spPr>
          <a:xfrm flipV="1">
            <a:off x="4615335" y="1593513"/>
            <a:ext cx="917969" cy="3961244"/>
          </a:xfrm>
          <a:prstGeom prst="bent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9" idx="2"/>
            <a:endCxn id="78" idx="0"/>
          </p:cNvCxnSpPr>
          <p:nvPr/>
        </p:nvCxnSpPr>
        <p:spPr>
          <a:xfrm rot="5400000">
            <a:off x="6576396" y="1947640"/>
            <a:ext cx="710169" cy="685403"/>
          </a:xfrm>
          <a:prstGeom prst="bentConnector3">
            <a:avLst>
              <a:gd name="adj1" fmla="val 31842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311369" y="2645426"/>
            <a:ext cx="2554817" cy="44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point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* 0.02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>
            <a:stCxn id="69" idx="2"/>
            <a:endCxn id="84" idx="0"/>
          </p:cNvCxnSpPr>
          <p:nvPr/>
        </p:nvCxnSpPr>
        <p:spPr>
          <a:xfrm rot="16200000" flipH="1">
            <a:off x="8437725" y="771713"/>
            <a:ext cx="592939" cy="2920026"/>
          </a:xfrm>
          <a:prstGeom prst="bentConnector3">
            <a:avLst>
              <a:gd name="adj1" fmla="val 3813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판단 83"/>
          <p:cNvSpPr/>
          <p:nvPr/>
        </p:nvSpPr>
        <p:spPr>
          <a:xfrm>
            <a:off x="8788022" y="2528196"/>
            <a:ext cx="2812369" cy="68348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84" idx="1"/>
            <a:endCxn id="78" idx="3"/>
          </p:cNvCxnSpPr>
          <p:nvPr/>
        </p:nvCxnSpPr>
        <p:spPr>
          <a:xfrm flipH="1" flipV="1">
            <a:off x="7866186" y="2868165"/>
            <a:ext cx="921836" cy="17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33235" y="246076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969118" y="19616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cxnSp>
        <p:nvCxnSpPr>
          <p:cNvPr id="99" name="꺾인 연결선 98"/>
          <p:cNvCxnSpPr>
            <a:stCxn id="84" idx="3"/>
            <a:endCxn id="59" idx="3"/>
          </p:cNvCxnSpPr>
          <p:nvPr/>
        </p:nvCxnSpPr>
        <p:spPr>
          <a:xfrm flipH="1">
            <a:off x="9404212" y="2869941"/>
            <a:ext cx="2196179" cy="3525947"/>
          </a:xfrm>
          <a:prstGeom prst="bentConnector3">
            <a:avLst>
              <a:gd name="adj1" fmla="val -1040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113574" y="311231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078733" y="178231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5311369" y="3372257"/>
            <a:ext cx="2554817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600" dirty="0" smtClean="0">
                <a:solidFill>
                  <a:schemeClr val="tx1"/>
                </a:solidFill>
              </a:rPr>
              <a:t>point </a:t>
            </a:r>
            <a:r>
              <a:rPr lang="ko-KR" altLang="en-US" sz="1600" dirty="0" smtClean="0">
                <a:solidFill>
                  <a:schemeClr val="tx1"/>
                </a:solidFill>
              </a:rPr>
              <a:t>적립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78" idx="2"/>
            <a:endCxn id="106" idx="0"/>
          </p:cNvCxnSpPr>
          <p:nvPr/>
        </p:nvCxnSpPr>
        <p:spPr>
          <a:xfrm>
            <a:off x="6588778" y="3090903"/>
            <a:ext cx="0" cy="28135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판단 110"/>
          <p:cNvSpPr/>
          <p:nvPr/>
        </p:nvSpPr>
        <p:spPr>
          <a:xfrm>
            <a:off x="5190602" y="4172688"/>
            <a:ext cx="4117521" cy="68348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적립된 포인트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06" idx="2"/>
          </p:cNvCxnSpPr>
          <p:nvPr/>
        </p:nvCxnSpPr>
        <p:spPr>
          <a:xfrm>
            <a:off x="6588778" y="3923242"/>
            <a:ext cx="1" cy="2891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11" idx="2"/>
            <a:endCxn id="59" idx="1"/>
          </p:cNvCxnSpPr>
          <p:nvPr/>
        </p:nvCxnSpPr>
        <p:spPr>
          <a:xfrm rot="5400000">
            <a:off x="6472548" y="5619072"/>
            <a:ext cx="1539711" cy="13920"/>
          </a:xfrm>
          <a:prstGeom prst="bentConnector4">
            <a:avLst>
              <a:gd name="adj1" fmla="val 15547"/>
              <a:gd name="adj2" fmla="val 1742241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260003" y="51101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8133236" y="4856177"/>
            <a:ext cx="3467156" cy="550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sumPrice</a:t>
            </a:r>
            <a:r>
              <a:rPr lang="en-US" altLang="ko-KR" sz="1600" dirty="0" smtClean="0">
                <a:solidFill>
                  <a:schemeClr val="tx1"/>
                </a:solidFill>
              </a:rPr>
              <a:t> -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사용포인트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꺾인 연결선 126"/>
          <p:cNvCxnSpPr>
            <a:stCxn id="111" idx="3"/>
            <a:endCxn id="125" idx="0"/>
          </p:cNvCxnSpPr>
          <p:nvPr/>
        </p:nvCxnSpPr>
        <p:spPr>
          <a:xfrm>
            <a:off x="9308123" y="4514433"/>
            <a:ext cx="558691" cy="341744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263764" y="40678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cxnSp>
        <p:nvCxnSpPr>
          <p:cNvPr id="131" name="꺾인 연결선 130"/>
          <p:cNvCxnSpPr>
            <a:stCxn id="125" idx="2"/>
            <a:endCxn id="59" idx="3"/>
          </p:cNvCxnSpPr>
          <p:nvPr/>
        </p:nvCxnSpPr>
        <p:spPr>
          <a:xfrm rot="5400000">
            <a:off x="9141150" y="5670224"/>
            <a:ext cx="988726" cy="462602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582602"/>
            <a:ext cx="723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테이블관계도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 descr="C:\Users\pc-20\Desktop\pos이미지\캡처213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" y="1743538"/>
            <a:ext cx="7827757" cy="46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-20\Desktop\pos이미지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4" y="1743538"/>
            <a:ext cx="3202257" cy="46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79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en-US" altLang="ko-KR" sz="3600" dirty="0" smtClean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C:\Users\pc-20\Desktop\pos이미지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08" y="1557773"/>
            <a:ext cx="7352787" cy="47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0" y="1957754"/>
            <a:ext cx="25074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사용자는 매장 관리자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명뿐이기에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별도의 회원가입이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필요하지 않다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582602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</a:t>
            </a:r>
            <a:r>
              <a:rPr lang="ko-KR" altLang="en-US" sz="3600" dirty="0" smtClean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pc-20\Desktop\pos이미지\캡처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1140" b="-390"/>
          <a:stretch/>
        </p:blipFill>
        <p:spPr bwMode="auto">
          <a:xfrm>
            <a:off x="437115" y="1883664"/>
            <a:ext cx="5067573" cy="43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c-20\Desktop\pos이미지\캡처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1140" b="-390"/>
          <a:stretch/>
        </p:blipFill>
        <p:spPr bwMode="auto">
          <a:xfrm>
            <a:off x="6441675" y="1883664"/>
            <a:ext cx="5524773" cy="43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-20\Desktop\pos이미지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74" y="1883663"/>
            <a:ext cx="2638317" cy="43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678424" y="3730752"/>
            <a:ext cx="594360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0104120" y="2761488"/>
            <a:ext cx="713232" cy="484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10296144" y="3334178"/>
            <a:ext cx="320040" cy="588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71021" y="3999310"/>
            <a:ext cx="6463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79991" y="1883663"/>
            <a:ext cx="2886457" cy="165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pc-20\Desktop\pos이미지\캡처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4" t="1141" b="94525"/>
          <a:stretch/>
        </p:blipFill>
        <p:spPr bwMode="auto">
          <a:xfrm>
            <a:off x="5002588" y="375519"/>
            <a:ext cx="6509261" cy="4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5002588" y="843680"/>
            <a:ext cx="4077403" cy="12059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511849" y="375519"/>
            <a:ext cx="454599" cy="15081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02589" y="375519"/>
            <a:ext cx="6509260" cy="468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64028" y="94910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종류에 따라 탭이 나누어진다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346</Words>
  <Application>Microsoft Office PowerPoint</Application>
  <PresentationFormat>사용자 지정</PresentationFormat>
  <Paragraphs>117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나눔스퀘어 ExtraBold</vt:lpstr>
      <vt:lpstr>나눔스퀘어 Bold</vt:lpstr>
      <vt:lpstr>맑은 고딕</vt:lpstr>
      <vt:lpstr>나눔스퀘어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pc-20</cp:lastModifiedBy>
  <cp:revision>32</cp:revision>
  <dcterms:created xsi:type="dcterms:W3CDTF">2017-06-25T14:47:51Z</dcterms:created>
  <dcterms:modified xsi:type="dcterms:W3CDTF">2018-07-24T05:41:09Z</dcterms:modified>
</cp:coreProperties>
</file>