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62" r:id="rId2"/>
    <p:sldMasterId id="2147483656" r:id="rId3"/>
    <p:sldMasterId id="2147483660" r:id="rId4"/>
  </p:sldMasterIdLst>
  <p:notesMasterIdLst>
    <p:notesMasterId r:id="rId33"/>
  </p:notesMasterIdLst>
  <p:sldIdLst>
    <p:sldId id="260" r:id="rId5"/>
    <p:sldId id="257" r:id="rId6"/>
    <p:sldId id="258" r:id="rId7"/>
    <p:sldId id="282" r:id="rId8"/>
    <p:sldId id="300" r:id="rId9"/>
    <p:sldId id="283" r:id="rId10"/>
    <p:sldId id="287" r:id="rId11"/>
    <p:sldId id="286" r:id="rId12"/>
    <p:sldId id="261" r:id="rId13"/>
    <p:sldId id="262" r:id="rId14"/>
    <p:sldId id="263" r:id="rId15"/>
    <p:sldId id="276" r:id="rId16"/>
    <p:sldId id="277" r:id="rId17"/>
    <p:sldId id="278" r:id="rId18"/>
    <p:sldId id="281" r:id="rId19"/>
    <p:sldId id="279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8" r:id="rId30"/>
    <p:sldId id="299" r:id="rId31"/>
    <p:sldId id="274" r:id="rId32"/>
  </p:sldIdLst>
  <p:sldSz cx="12192000" cy="6858000"/>
  <p:notesSz cx="6858000" cy="9144000"/>
  <p:embeddedFontLs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59A"/>
    <a:srgbClr val="A1C8CB"/>
    <a:srgbClr val="488084"/>
    <a:srgbClr val="76B4B8"/>
    <a:srgbClr val="0F2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 autoAdjust="0"/>
    <p:restoredTop sz="90244" autoAdjust="0"/>
  </p:normalViewPr>
  <p:slideViewPr>
    <p:cSldViewPr snapToGrid="0">
      <p:cViewPr>
        <p:scale>
          <a:sx n="81" d="100"/>
          <a:sy n="81" d="100"/>
        </p:scale>
        <p:origin x="-78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4994-E5A5-45B6-8D55-444581E46CB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E655-3968-4B16-8DF3-9D8F9CE8A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7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0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8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3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23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66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64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 userDrawn="1"/>
        </p:nvSpPr>
        <p:spPr>
          <a:xfrm rot="10800000">
            <a:off x="9042400" y="0"/>
            <a:ext cx="3149594" cy="6858000"/>
          </a:xfrm>
          <a:prstGeom prst="rtTriangle">
            <a:avLst/>
          </a:prstGeom>
          <a:solidFill>
            <a:srgbClr val="55959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 1"/>
          <p:cNvSpPr/>
          <p:nvPr userDrawn="1"/>
        </p:nvSpPr>
        <p:spPr>
          <a:xfrm flipH="1">
            <a:off x="8650514" y="2627085"/>
            <a:ext cx="3541480" cy="4230915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0" y="-1"/>
            <a:ext cx="899885" cy="5428343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 userDrawn="1"/>
        </p:nvSpPr>
        <p:spPr>
          <a:xfrm flipH="1">
            <a:off x="10624456" y="1"/>
            <a:ext cx="1567543" cy="6858000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rot="10800000">
            <a:off x="10377714" y="1"/>
            <a:ext cx="1814286" cy="6858000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flipH="1">
            <a:off x="9187542" y="1"/>
            <a:ext cx="3004457" cy="6858000"/>
          </a:xfrm>
          <a:prstGeom prst="rtTriangle">
            <a:avLst/>
          </a:prstGeom>
          <a:solidFill>
            <a:srgbClr val="76B4B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자유형 7"/>
          <p:cNvSpPr/>
          <p:nvPr userDrawn="1"/>
        </p:nvSpPr>
        <p:spPr>
          <a:xfrm>
            <a:off x="-14514" y="3236684"/>
            <a:ext cx="12235543" cy="3027163"/>
          </a:xfrm>
          <a:custGeom>
            <a:avLst/>
            <a:gdLst>
              <a:gd name="connsiteX0" fmla="*/ 0 w 12235543"/>
              <a:gd name="connsiteY0" fmla="*/ 2873829 h 3027163"/>
              <a:gd name="connsiteX1" fmla="*/ 1582057 w 12235543"/>
              <a:gd name="connsiteY1" fmla="*/ 1959429 h 3027163"/>
              <a:gd name="connsiteX2" fmla="*/ 5486400 w 12235543"/>
              <a:gd name="connsiteY2" fmla="*/ 2975429 h 3027163"/>
              <a:gd name="connsiteX3" fmla="*/ 12235543 w 12235543"/>
              <a:gd name="connsiteY3" fmla="*/ 0 h 302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5543" h="3027163">
                <a:moveTo>
                  <a:pt x="0" y="2873829"/>
                </a:moveTo>
                <a:cubicBezTo>
                  <a:pt x="333828" y="2408162"/>
                  <a:pt x="667657" y="1942496"/>
                  <a:pt x="1582057" y="1959429"/>
                </a:cubicBezTo>
                <a:cubicBezTo>
                  <a:pt x="2496457" y="1976362"/>
                  <a:pt x="3710819" y="3302000"/>
                  <a:pt x="5486400" y="2975429"/>
                </a:cubicBezTo>
                <a:cubicBezTo>
                  <a:pt x="7261981" y="2648858"/>
                  <a:pt x="11202610" y="162076"/>
                  <a:pt x="12235543" y="0"/>
                </a:cubicBezTo>
              </a:path>
            </a:pathLst>
          </a:custGeom>
          <a:noFill/>
          <a:ln w="22225">
            <a:solidFill>
              <a:srgbClr val="A1C8CB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 userDrawn="1"/>
        </p:nvSpPr>
        <p:spPr>
          <a:xfrm>
            <a:off x="-58057" y="2960910"/>
            <a:ext cx="12279086" cy="3643086"/>
          </a:xfrm>
          <a:custGeom>
            <a:avLst/>
            <a:gdLst>
              <a:gd name="connsiteX0" fmla="*/ 0 w 12279086"/>
              <a:gd name="connsiteY0" fmla="*/ 3643086 h 3643086"/>
              <a:gd name="connsiteX1" fmla="*/ 1741714 w 12279086"/>
              <a:gd name="connsiteY1" fmla="*/ 1480457 h 3643086"/>
              <a:gd name="connsiteX2" fmla="*/ 7518400 w 12279086"/>
              <a:gd name="connsiteY2" fmla="*/ 3526971 h 3643086"/>
              <a:gd name="connsiteX3" fmla="*/ 12279086 w 12279086"/>
              <a:gd name="connsiteY3" fmla="*/ 0 h 364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9086" h="3643086">
                <a:moveTo>
                  <a:pt x="0" y="3643086"/>
                </a:moveTo>
                <a:cubicBezTo>
                  <a:pt x="244323" y="2571447"/>
                  <a:pt x="488647" y="1499809"/>
                  <a:pt x="1741714" y="1480457"/>
                </a:cubicBezTo>
                <a:cubicBezTo>
                  <a:pt x="2994781" y="1461104"/>
                  <a:pt x="5762172" y="3773714"/>
                  <a:pt x="7518400" y="3526971"/>
                </a:cubicBezTo>
                <a:cubicBezTo>
                  <a:pt x="9274628" y="3280228"/>
                  <a:pt x="11388877" y="585409"/>
                  <a:pt x="12279086" y="0"/>
                </a:cubicBezTo>
              </a:path>
            </a:pathLst>
          </a:custGeom>
          <a:noFill/>
          <a:ln w="25400">
            <a:solidFill>
              <a:srgbClr val="76B4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>
            <a:off x="-58057" y="2975425"/>
            <a:ext cx="12264571" cy="3665670"/>
          </a:xfrm>
          <a:custGeom>
            <a:avLst/>
            <a:gdLst>
              <a:gd name="connsiteX0" fmla="*/ 0 w 12206514"/>
              <a:gd name="connsiteY0" fmla="*/ 3265715 h 3665670"/>
              <a:gd name="connsiteX1" fmla="*/ 1248229 w 12206514"/>
              <a:gd name="connsiteY1" fmla="*/ 1959429 h 3665670"/>
              <a:gd name="connsiteX2" fmla="*/ 5225143 w 12206514"/>
              <a:gd name="connsiteY2" fmla="*/ 3628572 h 3665670"/>
              <a:gd name="connsiteX3" fmla="*/ 12206514 w 12206514"/>
              <a:gd name="connsiteY3" fmla="*/ 0 h 36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6514" h="3665670">
                <a:moveTo>
                  <a:pt x="0" y="3265715"/>
                </a:moveTo>
                <a:cubicBezTo>
                  <a:pt x="188686" y="2582334"/>
                  <a:pt x="377372" y="1898953"/>
                  <a:pt x="1248229" y="1959429"/>
                </a:cubicBezTo>
                <a:cubicBezTo>
                  <a:pt x="2119086" y="2019905"/>
                  <a:pt x="3398762" y="3955143"/>
                  <a:pt x="5225143" y="3628572"/>
                </a:cubicBezTo>
                <a:cubicBezTo>
                  <a:pt x="7051524" y="3302001"/>
                  <a:pt x="10972800" y="307219"/>
                  <a:pt x="12206514" y="0"/>
                </a:cubicBezTo>
              </a:path>
            </a:pathLst>
          </a:custGeom>
          <a:noFill/>
          <a:ln w="25400">
            <a:solidFill>
              <a:srgbClr val="76B4B8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flipH="1">
            <a:off x="9768114" y="3294743"/>
            <a:ext cx="2423884" cy="3563256"/>
          </a:xfrm>
          <a:prstGeom prst="rtTriangle">
            <a:avLst/>
          </a:prstGeom>
          <a:solidFill>
            <a:srgbClr val="55959A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 userDrawn="1"/>
        </p:nvSpPr>
        <p:spPr>
          <a:xfrm>
            <a:off x="-184826" y="3073940"/>
            <a:ext cx="12451405" cy="3712127"/>
          </a:xfrm>
          <a:custGeom>
            <a:avLst/>
            <a:gdLst>
              <a:gd name="connsiteX0" fmla="*/ 0 w 12451405"/>
              <a:gd name="connsiteY0" fmla="*/ 3161490 h 3712127"/>
              <a:gd name="connsiteX1" fmla="*/ 2334639 w 12451405"/>
              <a:gd name="connsiteY1" fmla="*/ 1926077 h 3712127"/>
              <a:gd name="connsiteX2" fmla="*/ 6332707 w 12451405"/>
              <a:gd name="connsiteY2" fmla="*/ 3677056 h 3712127"/>
              <a:gd name="connsiteX3" fmla="*/ 12451405 w 12451405"/>
              <a:gd name="connsiteY3" fmla="*/ 0 h 371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1405" h="3712127">
                <a:moveTo>
                  <a:pt x="0" y="3161490"/>
                </a:moveTo>
                <a:cubicBezTo>
                  <a:pt x="639594" y="2500819"/>
                  <a:pt x="1279188" y="1840149"/>
                  <a:pt x="2334639" y="1926077"/>
                </a:cubicBezTo>
                <a:cubicBezTo>
                  <a:pt x="3390090" y="2012005"/>
                  <a:pt x="4646579" y="3998069"/>
                  <a:pt x="6332707" y="3677056"/>
                </a:cubicBezTo>
                <a:cubicBezTo>
                  <a:pt x="8018835" y="3356043"/>
                  <a:pt x="11969886" y="179962"/>
                  <a:pt x="12451405" y="0"/>
                </a:cubicBezTo>
              </a:path>
            </a:pathLst>
          </a:custGeom>
          <a:noFill/>
          <a:ln w="19050">
            <a:solidFill>
              <a:srgbClr val="A1C8CB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9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15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rgbClr val="76B4B8"/>
          </a:solidFill>
          <a:ln>
            <a:solidFill>
              <a:srgbClr val="76B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61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73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jpeg"/><Relationship Id="rId4" Type="http://schemas.openxmlformats.org/officeDocument/2006/relationships/image" Target="../media/image4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jpeg"/><Relationship Id="rId4" Type="http://schemas.openxmlformats.org/officeDocument/2006/relationships/image" Target="../media/image4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8863" y="2551837"/>
            <a:ext cx="5314276" cy="1323439"/>
          </a:xfrm>
          <a:prstGeom prst="rect">
            <a:avLst/>
          </a:prstGeom>
          <a:solidFill>
            <a:srgbClr val="0F253E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</a:t>
            </a:r>
            <a:endParaRPr lang="ko-KR" altLang="en-US" sz="8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2766" y="3875276"/>
            <a:ext cx="11464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spc="300" dirty="0" smtClean="0">
                <a:solidFill>
                  <a:srgbClr val="0F25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정진혁</a:t>
            </a:r>
          </a:p>
        </p:txBody>
      </p:sp>
    </p:spTree>
    <p:extLst>
      <p:ext uri="{BB962C8B-B14F-4D97-AF65-F5344CB8AC3E}">
        <p14:creationId xmlns:p14="http://schemas.microsoft.com/office/powerpoint/2010/main" val="41292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4280" y="582602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Picture 2" descr="C:\Users\pc-20\Desktop\렌트카이미지\로그인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3" b="19141"/>
          <a:stretch/>
        </p:blipFill>
        <p:spPr bwMode="auto">
          <a:xfrm>
            <a:off x="257906" y="1688123"/>
            <a:ext cx="6322880" cy="511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c-20\Desktop\렌트카이미지\로그인에러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3"/>
          <a:stretch/>
        </p:blipFill>
        <p:spPr bwMode="auto">
          <a:xfrm>
            <a:off x="7688873" y="4829908"/>
            <a:ext cx="4248150" cy="174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7907" y="1688123"/>
            <a:ext cx="6322880" cy="5111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C:\Users\pc-20\Desktop\렌트카이미지\옵션선택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4" t="2449" r="4870" b="89725"/>
          <a:stretch/>
        </p:blipFill>
        <p:spPr bwMode="auto">
          <a:xfrm>
            <a:off x="7913809" y="1207479"/>
            <a:ext cx="3752850" cy="155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7688873" y="4829908"/>
            <a:ext cx="4248149" cy="1748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276492" y="1506418"/>
            <a:ext cx="2790093" cy="1049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568461" y="1811212"/>
            <a:ext cx="761999" cy="357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 descr="C:\Users\pc-20\Desktop\렌트카이미지\로그인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33" t="4293" r="3959" b="87453"/>
          <a:stretch/>
        </p:blipFill>
        <p:spPr bwMode="auto">
          <a:xfrm>
            <a:off x="3815504" y="546094"/>
            <a:ext cx="2332894" cy="92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232534" y="661892"/>
            <a:ext cx="1498834" cy="6961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4232534" y="1358055"/>
            <a:ext cx="1335927" cy="810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731368" y="661892"/>
            <a:ext cx="599092" cy="11493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6017700" y="567213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로그인 버튼 클릭 시 로그인 페이지로 이동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049" name="오른쪽 화살표 2048"/>
          <p:cNvSpPr/>
          <p:nvPr/>
        </p:nvSpPr>
        <p:spPr>
          <a:xfrm>
            <a:off x="6846277" y="1963617"/>
            <a:ext cx="1184031" cy="216879"/>
          </a:xfrm>
          <a:prstGeom prst="rightArrow">
            <a:avLst/>
          </a:prstGeom>
          <a:solidFill>
            <a:srgbClr val="FF000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6729779" y="5595796"/>
            <a:ext cx="808160" cy="216879"/>
          </a:xfrm>
          <a:prstGeom prst="rightArrow">
            <a:avLst/>
          </a:prstGeom>
          <a:solidFill>
            <a:srgbClr val="FF000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846277" y="2766647"/>
            <a:ext cx="458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DB</a:t>
            </a:r>
            <a:r>
              <a:rPr lang="ko-KR" altLang="en-US" dirty="0" smtClean="0">
                <a:solidFill>
                  <a:srgbClr val="FFC000"/>
                </a:solidFill>
              </a:rPr>
              <a:t>에 있는 데이터와 아이디와 비밀번호가 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ko-KR" altLang="en-US" dirty="0" smtClean="0">
                <a:solidFill>
                  <a:srgbClr val="FFC000"/>
                </a:solidFill>
              </a:rPr>
              <a:t>동일하다면 로그인 성공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81447" y="4081999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아이디가 존재 하지 않거나 비밀번호가 다르다면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ko-KR" altLang="en-US" dirty="0" err="1" smtClean="0">
                <a:solidFill>
                  <a:srgbClr val="FFC000"/>
                </a:solidFill>
              </a:rPr>
              <a:t>경고창</a:t>
            </a:r>
            <a:r>
              <a:rPr lang="ko-KR" altLang="en-US" dirty="0" smtClean="0">
                <a:solidFill>
                  <a:srgbClr val="FFC000"/>
                </a:solidFill>
              </a:rPr>
              <a:t> 알림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8524" y="613380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Picture 2" descr="C:\Users\pc-20\Desktop\렌트카이미지\로그인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2" t="30058" r="41438" b="35779"/>
          <a:stretch/>
        </p:blipFill>
        <p:spPr bwMode="auto">
          <a:xfrm>
            <a:off x="545168" y="1969479"/>
            <a:ext cx="3922955" cy="243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45168" y="1969479"/>
            <a:ext cx="4053513" cy="2590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51160" y="3915510"/>
            <a:ext cx="937114" cy="4923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pc-20\Desktop\렌트카이미지\회원가입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9" t="26434" r="36218" b="19231"/>
          <a:stretch/>
        </p:blipFill>
        <p:spPr bwMode="auto">
          <a:xfrm>
            <a:off x="5122985" y="772422"/>
            <a:ext cx="6365630" cy="575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603631" y="936545"/>
            <a:ext cx="5884984" cy="5595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5241" y="5017368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회원가입 버튼 클릭 시 회원가입 페이지로 이동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838700" y="2614246"/>
            <a:ext cx="658376" cy="216879"/>
          </a:xfrm>
          <a:prstGeom prst="rightArrow">
            <a:avLst/>
          </a:prstGeom>
          <a:solidFill>
            <a:srgbClr val="FF000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8403" y="582602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8" name="Picture 2" descr="C:\Users\pc-20\Desktop\렌트카이미지\회원가입01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7596"/>
          <a:stretch/>
        </p:blipFill>
        <p:spPr bwMode="auto">
          <a:xfrm>
            <a:off x="273027" y="1948717"/>
            <a:ext cx="5953125" cy="324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pc-20\Desktop\렌트카이미지\회원가입성공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093" y="5966313"/>
            <a:ext cx="72866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pc-20\Desktop\렌트카이미지\빈공란에러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036" y="2012525"/>
            <a:ext cx="4133850" cy="14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779037" y="1948717"/>
            <a:ext cx="4133849" cy="1677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435969" y="2940167"/>
            <a:ext cx="1202620" cy="216879"/>
          </a:xfrm>
          <a:prstGeom prst="rightArrow">
            <a:avLst/>
          </a:prstGeom>
          <a:solidFill>
            <a:srgbClr val="FF000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88162" y="3783703"/>
            <a:ext cx="367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빈 공란이 있다면 </a:t>
            </a:r>
            <a:r>
              <a:rPr lang="ko-KR" altLang="en-US" dirty="0" err="1" smtClean="0">
                <a:solidFill>
                  <a:srgbClr val="FFC000"/>
                </a:solidFill>
              </a:rPr>
              <a:t>경고창</a:t>
            </a:r>
            <a:r>
              <a:rPr lang="ko-KR" altLang="en-US" dirty="0" smtClean="0">
                <a:solidFill>
                  <a:srgbClr val="FFC000"/>
                </a:solidFill>
              </a:rPr>
              <a:t> 알림 후 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ko-KR" altLang="en-US" dirty="0" smtClean="0">
                <a:solidFill>
                  <a:srgbClr val="FFC000"/>
                </a:solidFill>
              </a:rPr>
              <a:t>회원가입페이지로 롤백이 된다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027" y="1948717"/>
            <a:ext cx="5953125" cy="3162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9462" y="5966313"/>
            <a:ext cx="7286625" cy="504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3250104" y="5438286"/>
            <a:ext cx="698499" cy="216879"/>
          </a:xfrm>
          <a:prstGeom prst="rightArrow">
            <a:avLst/>
          </a:prstGeom>
          <a:solidFill>
            <a:srgbClr val="FF000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51292" y="5394287"/>
            <a:ext cx="621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정보 입력 후 가입을 하게 되면 </a:t>
            </a:r>
            <a:r>
              <a:rPr lang="en-US" altLang="ko-KR" dirty="0" smtClean="0">
                <a:solidFill>
                  <a:srgbClr val="FFC000"/>
                </a:solidFill>
              </a:rPr>
              <a:t>DB</a:t>
            </a:r>
            <a:r>
              <a:rPr lang="ko-KR" altLang="en-US" dirty="0" smtClean="0">
                <a:solidFill>
                  <a:srgbClr val="FFC000"/>
                </a:solidFill>
              </a:rPr>
              <a:t>에 등록이 된다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7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5543" y="61338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예약하기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Picture 2" descr="C:\Users\pc-20\Desktop\렌트카이미지\예약하기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9" t="18173" r="23619" b="27608"/>
          <a:stretch/>
        </p:blipFill>
        <p:spPr bwMode="auto">
          <a:xfrm>
            <a:off x="804866" y="1259712"/>
            <a:ext cx="6721350" cy="299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768215" y="1291401"/>
            <a:ext cx="40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메뉴에서 예약하기 탭으로 들어오면 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en-US" altLang="ko-KR" dirty="0" smtClean="0">
                <a:solidFill>
                  <a:srgbClr val="FFC000"/>
                </a:solidFill>
              </a:rPr>
              <a:t>DB</a:t>
            </a:r>
            <a:r>
              <a:rPr lang="ko-KR" altLang="en-US" dirty="0" smtClean="0">
                <a:solidFill>
                  <a:srgbClr val="FFC000"/>
                </a:solidFill>
              </a:rPr>
              <a:t>에 최신등록 된 차량이 보여진다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4866" y="1290488"/>
            <a:ext cx="6721350" cy="3018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49111" y="3960315"/>
            <a:ext cx="2378642" cy="3186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 descr="C:\Users\pc-20\Desktop\렌트카이미지\예약01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3"/>
          <a:stretch/>
        </p:blipFill>
        <p:spPr bwMode="auto">
          <a:xfrm>
            <a:off x="212811" y="4666886"/>
            <a:ext cx="4321908" cy="111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2811" y="4666885"/>
            <a:ext cx="4321908" cy="11125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12811" y="3960315"/>
            <a:ext cx="2836300" cy="7065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534719" y="4278982"/>
            <a:ext cx="893034" cy="15004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C:\Users\pc-20\Desktop\렌트카이미지\소형검색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7" t="24882" r="21609" b="20049"/>
          <a:stretch/>
        </p:blipFill>
        <p:spPr bwMode="auto">
          <a:xfrm>
            <a:off x="5399409" y="4518753"/>
            <a:ext cx="6394006" cy="205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5427753" y="4518752"/>
            <a:ext cx="6365661" cy="2051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로 굽은 화살표 25"/>
          <p:cNvSpPr/>
          <p:nvPr/>
        </p:nvSpPr>
        <p:spPr>
          <a:xfrm flipV="1">
            <a:off x="8002675" y="2391506"/>
            <a:ext cx="1598523" cy="1798479"/>
          </a:xfrm>
          <a:prstGeom prst="bentUpArrow">
            <a:avLst>
              <a:gd name="adj1" fmla="val 7531"/>
              <a:gd name="adj2" fmla="val 13965"/>
              <a:gd name="adj3" fmla="val 1333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04866" y="5917130"/>
            <a:ext cx="40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차량 등급에 따라 검색을 하게 되면 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ko-KR" altLang="en-US" dirty="0" smtClean="0">
                <a:solidFill>
                  <a:srgbClr val="FFC000"/>
                </a:solidFill>
              </a:rPr>
              <a:t>해당 등급의 차량들이 보여진다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7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349" y="636826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예약하기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Picture 2" descr="C:\Users\pc-20\Desktop\렌트카이미지\차량선택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1" t="22311" r="10845" b="21495"/>
          <a:stretch/>
        </p:blipFill>
        <p:spPr bwMode="auto">
          <a:xfrm>
            <a:off x="141457" y="1875691"/>
            <a:ext cx="5473898" cy="4372709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259015" y="2520462"/>
            <a:ext cx="2239108" cy="28252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" descr="C:\Users\pc-20\Desktop\렌트카이미지\차량선택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97" t="30656" r="11455" b="33069"/>
          <a:stretch/>
        </p:blipFill>
        <p:spPr bwMode="auto">
          <a:xfrm>
            <a:off x="6248399" y="1664677"/>
            <a:ext cx="5533293" cy="453682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 flipV="1">
            <a:off x="3259015" y="1664677"/>
            <a:ext cx="2989384" cy="8557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59015" y="5345723"/>
            <a:ext cx="2989384" cy="8557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30615" y="635525"/>
            <a:ext cx="6658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예약하고 싶은 차량을 선택 시 대여수량 선택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ko-KR" altLang="en-US" dirty="0" smtClean="0">
                <a:solidFill>
                  <a:srgbClr val="FFC000"/>
                </a:solidFill>
              </a:rPr>
              <a:t>대여수량을 정하고 난 후 옵션선택을 하는 페이지로 이</a:t>
            </a:r>
            <a:r>
              <a:rPr lang="ko-KR" altLang="en-US" dirty="0">
                <a:solidFill>
                  <a:srgbClr val="FFC000"/>
                </a:solidFill>
              </a:rPr>
              <a:t>동</a:t>
            </a:r>
          </a:p>
        </p:txBody>
      </p:sp>
    </p:spTree>
    <p:extLst>
      <p:ext uri="{BB962C8B-B14F-4D97-AF65-F5344CB8AC3E}">
        <p14:creationId xmlns:p14="http://schemas.microsoft.com/office/powerpoint/2010/main" val="24129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1153" y="628882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예약하기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Picture 4" descr="C:\Users\pc-20\Desktop\렌트카이미지\옵션선택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4" t="21147" r="19136" b="31637"/>
          <a:stretch/>
        </p:blipFill>
        <p:spPr bwMode="auto">
          <a:xfrm>
            <a:off x="219392" y="1758462"/>
            <a:ext cx="6064177" cy="44196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142" y="1643708"/>
            <a:ext cx="43243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111260" y="1090547"/>
            <a:ext cx="665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대여일자가 현재 날짜보다 이전이라면 </a:t>
            </a:r>
            <a:r>
              <a:rPr lang="ko-KR" altLang="en-US" dirty="0" err="1" smtClean="0">
                <a:solidFill>
                  <a:srgbClr val="FFC000"/>
                </a:solidFill>
              </a:rPr>
              <a:t>경고창</a:t>
            </a:r>
            <a:r>
              <a:rPr lang="ko-KR" altLang="en-US" dirty="0" smtClean="0">
                <a:solidFill>
                  <a:srgbClr val="FFC000"/>
                </a:solidFill>
              </a:rPr>
              <a:t> 알림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092" y="4760328"/>
            <a:ext cx="43624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991166" y="3831256"/>
            <a:ext cx="452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C000"/>
                </a:solidFill>
              </a:rPr>
              <a:t>로그인이</a:t>
            </a:r>
            <a:r>
              <a:rPr lang="ko-KR" altLang="en-US" dirty="0" smtClean="0">
                <a:solidFill>
                  <a:srgbClr val="FFC000"/>
                </a:solidFill>
              </a:rPr>
              <a:t> 되어있지 않다면 </a:t>
            </a:r>
            <a:r>
              <a:rPr lang="ko-KR" altLang="en-US" dirty="0" err="1" smtClean="0">
                <a:solidFill>
                  <a:srgbClr val="FFC000"/>
                </a:solidFill>
              </a:rPr>
              <a:t>경고창</a:t>
            </a:r>
            <a:r>
              <a:rPr lang="ko-KR" altLang="en-US" dirty="0" smtClean="0">
                <a:solidFill>
                  <a:srgbClr val="FFC000"/>
                </a:solidFill>
              </a:rPr>
              <a:t> 알림 후 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ko-KR" altLang="en-US" dirty="0" smtClean="0">
                <a:solidFill>
                  <a:srgbClr val="FFC000"/>
                </a:solidFill>
              </a:rPr>
              <a:t>로그인 페이지로 이동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009" y="61338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예약하기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171" name="Picture 3" descr="C:\Users\pc-20\Desktop\렌트카이미지\예약결과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3131"/>
          <a:stretch/>
        </p:blipFill>
        <p:spPr bwMode="auto">
          <a:xfrm>
            <a:off x="50683" y="1793631"/>
            <a:ext cx="11824793" cy="48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0682" y="6037384"/>
            <a:ext cx="7194179" cy="6245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5523" y="1290488"/>
            <a:ext cx="694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예약이 완료되면 예약정보가 </a:t>
            </a:r>
            <a:r>
              <a:rPr lang="en-US" altLang="ko-KR" dirty="0" smtClean="0">
                <a:solidFill>
                  <a:srgbClr val="FFC000"/>
                </a:solidFill>
              </a:rPr>
              <a:t>DB</a:t>
            </a:r>
            <a:r>
              <a:rPr lang="ko-KR" altLang="en-US" dirty="0" smtClean="0">
                <a:solidFill>
                  <a:srgbClr val="FFC000"/>
                </a:solidFill>
              </a:rPr>
              <a:t>에 등록이 된다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c-20\Desktop\렌트카이미지\예약확인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2" b="40405"/>
          <a:stretch/>
        </p:blipFill>
        <p:spPr bwMode="auto">
          <a:xfrm>
            <a:off x="149308" y="1735016"/>
            <a:ext cx="11972354" cy="43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009" y="61338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예약확인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0231" y="6084278"/>
            <a:ext cx="694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C000"/>
                </a:solidFill>
              </a:rPr>
              <a:t>로그인이</a:t>
            </a:r>
            <a:r>
              <a:rPr lang="ko-KR" altLang="en-US" dirty="0" smtClean="0">
                <a:solidFill>
                  <a:srgbClr val="FFC000"/>
                </a:solidFill>
              </a:rPr>
              <a:t> 되어 있는 회원이 예약한 </a:t>
            </a:r>
            <a:r>
              <a:rPr lang="ko-KR" altLang="en-US" dirty="0" err="1" smtClean="0">
                <a:solidFill>
                  <a:srgbClr val="FFC000"/>
                </a:solidFill>
              </a:rPr>
              <a:t>차랑과</a:t>
            </a:r>
            <a:r>
              <a:rPr lang="ko-KR" altLang="en-US" dirty="0" smtClean="0">
                <a:solidFill>
                  <a:srgbClr val="FFC000"/>
                </a:solidFill>
              </a:rPr>
              <a:t> 정보를 볼 수 있다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5054" y="3772160"/>
            <a:ext cx="554688" cy="4252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9" idx="0"/>
            <a:endCxn id="8195" idx="2"/>
          </p:cNvCxnSpPr>
          <p:nvPr/>
        </p:nvCxnSpPr>
        <p:spPr>
          <a:xfrm flipH="1" flipV="1">
            <a:off x="8156309" y="1295829"/>
            <a:ext cx="3016089" cy="24763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 descr="C:\Users\pc-20\Desktop\렌트카이미지\예약취소 확인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9"/>
          <a:stretch/>
        </p:blipFill>
        <p:spPr bwMode="auto">
          <a:xfrm>
            <a:off x="4886323" y="269630"/>
            <a:ext cx="6539971" cy="102619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30873" y="1290488"/>
            <a:ext cx="5281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예약취소를 하게 되면 한번 더 묻는 </a:t>
            </a:r>
            <a:r>
              <a:rPr lang="ko-KR" altLang="en-US" dirty="0" err="1" smtClean="0">
                <a:solidFill>
                  <a:srgbClr val="FFC000"/>
                </a:solidFill>
              </a:rPr>
              <a:t>알림창</a:t>
            </a:r>
            <a:r>
              <a:rPr lang="ko-KR" altLang="en-US" dirty="0" smtClean="0">
                <a:solidFill>
                  <a:srgbClr val="FFC000"/>
                </a:solidFill>
              </a:rPr>
              <a:t> 생성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ko-KR" altLang="en-US" dirty="0" smtClean="0">
                <a:solidFill>
                  <a:srgbClr val="FFC000"/>
                </a:solidFill>
              </a:rPr>
              <a:t>확인을 하게 되면 예약정보가 사라지고</a:t>
            </a:r>
            <a:r>
              <a:rPr lang="en-US" altLang="ko-KR" dirty="0" smtClean="0">
                <a:solidFill>
                  <a:srgbClr val="FFC000"/>
                </a:solidFill>
              </a:rPr>
              <a:t>, </a:t>
            </a:r>
          </a:p>
          <a:p>
            <a:r>
              <a:rPr lang="ko-KR" altLang="en-US" dirty="0" smtClean="0">
                <a:solidFill>
                  <a:srgbClr val="FFC000"/>
                </a:solidFill>
              </a:rPr>
              <a:t>취소를 하게 되면 예약확인 페이지로 롤백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0204" y="613380"/>
            <a:ext cx="4216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예약정보수정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219" name="Picture 3" descr="C:\Users\pc-20\Desktop\렌트카이미지\수정완료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0" b="2174"/>
          <a:stretch/>
        </p:blipFill>
        <p:spPr bwMode="auto">
          <a:xfrm>
            <a:off x="164124" y="5216768"/>
            <a:ext cx="11746522" cy="1301262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pc-20\Desktop\렌트카이미지\예약수정0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05" y="1290487"/>
            <a:ext cx="9772626" cy="3105667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33599" y="4700953"/>
            <a:ext cx="916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예약 수정을 하면 기존에 예약되어 있던 옵션</a:t>
            </a:r>
            <a:r>
              <a:rPr lang="en-US" altLang="ko-KR" dirty="0" smtClean="0">
                <a:solidFill>
                  <a:srgbClr val="FFC000"/>
                </a:solidFill>
              </a:rPr>
              <a:t>, </a:t>
            </a:r>
            <a:r>
              <a:rPr lang="ko-KR" altLang="en-US" dirty="0" smtClean="0">
                <a:solidFill>
                  <a:srgbClr val="FFC000"/>
                </a:solidFill>
              </a:rPr>
              <a:t>날짜가 변경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0023" y="613380"/>
            <a:ext cx="37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42" name="Picture 2" descr="C:\Users\pc-20\Desktop\렌트카이미지\자유게시판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5" t="20908" r="20809" b="24518"/>
          <a:stretch/>
        </p:blipFill>
        <p:spPr bwMode="auto">
          <a:xfrm>
            <a:off x="708986" y="1476160"/>
            <a:ext cx="10703169" cy="463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19297" y="5688593"/>
            <a:ext cx="240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C000"/>
                </a:solidFill>
              </a:rPr>
              <a:t>페이지네이션</a:t>
            </a:r>
            <a:r>
              <a:rPr lang="ko-KR" altLang="en-US" dirty="0" smtClean="0">
                <a:solidFill>
                  <a:srgbClr val="FFC000"/>
                </a:solidFill>
              </a:rPr>
              <a:t> 적용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2082" y="5761413"/>
            <a:ext cx="956976" cy="3174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22195" y="2508738"/>
            <a:ext cx="1777588" cy="30714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31555" y="936545"/>
            <a:ext cx="32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C000"/>
                </a:solidFill>
              </a:rPr>
              <a:t>게시글을</a:t>
            </a:r>
            <a:r>
              <a:rPr lang="ko-KR" altLang="en-US" dirty="0" smtClean="0">
                <a:solidFill>
                  <a:srgbClr val="FFC000"/>
                </a:solidFill>
              </a:rPr>
              <a:t> 작성한 날짜와 시간 </a:t>
            </a:r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12" name="직선 화살표 연결선 11"/>
          <p:cNvCxnSpPr>
            <a:stCxn id="11" idx="2"/>
          </p:cNvCxnSpPr>
          <p:nvPr/>
        </p:nvCxnSpPr>
        <p:spPr>
          <a:xfrm>
            <a:off x="7471272" y="1305877"/>
            <a:ext cx="1639717" cy="12028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175631" y="2508738"/>
            <a:ext cx="656492" cy="30714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endCxn id="18" idx="0"/>
          </p:cNvCxnSpPr>
          <p:nvPr/>
        </p:nvCxnSpPr>
        <p:spPr>
          <a:xfrm>
            <a:off x="10175631" y="1911922"/>
            <a:ext cx="328246" cy="5968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75786" y="1542590"/>
            <a:ext cx="371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C000"/>
                </a:solidFill>
              </a:rPr>
              <a:t>게시글을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r>
              <a:rPr lang="ko-KR" altLang="en-US" dirty="0" err="1" smtClean="0">
                <a:solidFill>
                  <a:srgbClr val="FFC000"/>
                </a:solidFill>
              </a:rPr>
              <a:t>읽을때마다</a:t>
            </a:r>
            <a:r>
              <a:rPr lang="ko-KR" altLang="en-US" dirty="0" smtClean="0">
                <a:solidFill>
                  <a:srgbClr val="FFC000"/>
                </a:solidFill>
              </a:rPr>
              <a:t> 조회수 증가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4397520" y="656771"/>
            <a:ext cx="0" cy="52832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5200" y="1010808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개발도구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5200" y="1797879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렌트가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홈페이지 구성</a:t>
            </a:r>
            <a:endParaRPr lang="en-US" altLang="ko-KR" sz="28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5200" y="2650173"/>
            <a:ext cx="291137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알고리즘</a:t>
            </a:r>
            <a:endParaRPr lang="en-US" altLang="ko-KR" sz="28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주문</a:t>
            </a:r>
            <a:endParaRPr lang="en-US" altLang="ko-KR" sz="20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        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결제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5200" y="3885355"/>
            <a:ext cx="5804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en-US" altLang="ko-KR" sz="28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UseCase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다이아그램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 관계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36732" y="1802721"/>
            <a:ext cx="2991300" cy="2991300"/>
            <a:chOff x="240622" y="171225"/>
            <a:chExt cx="2991300" cy="2991300"/>
          </a:xfrm>
        </p:grpSpPr>
        <p:sp>
          <p:nvSpPr>
            <p:cNvPr id="10" name="타원 9"/>
            <p:cNvSpPr/>
            <p:nvPr/>
          </p:nvSpPr>
          <p:spPr>
            <a:xfrm>
              <a:off x="240622" y="171225"/>
              <a:ext cx="2991300" cy="2991300"/>
            </a:xfrm>
            <a:prstGeom prst="ellipse">
              <a:avLst/>
            </a:prstGeom>
            <a:noFill/>
            <a:ln w="114300" cmpd="thickThin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0622" y="1274460"/>
              <a:ext cx="2978701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400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CONTENTS</a:t>
              </a:r>
              <a:endParaRPr lang="ko-KR" altLang="en-US" sz="4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775200" y="4905263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구현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5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pc-20\Desktop\렌트카이미지\게시글작성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06" y="1319796"/>
            <a:ext cx="58864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8639" y="613380"/>
            <a:ext cx="37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76020" y="5116643"/>
            <a:ext cx="1252472" cy="3174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13" idx="0"/>
            <a:endCxn id="9" idx="2"/>
          </p:cNvCxnSpPr>
          <p:nvPr/>
        </p:nvCxnSpPr>
        <p:spPr>
          <a:xfrm flipH="1" flipV="1">
            <a:off x="4602256" y="5434115"/>
            <a:ext cx="1106890" cy="60865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1699" y="6042768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자유게시판 리스트로 이동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20080" y="5110307"/>
            <a:ext cx="743466" cy="3174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7538" y="6042768"/>
            <a:ext cx="327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Text Field </a:t>
            </a:r>
            <a:r>
              <a:rPr lang="ko-KR" altLang="en-US" dirty="0" smtClean="0">
                <a:solidFill>
                  <a:srgbClr val="FFC000"/>
                </a:solidFill>
              </a:rPr>
              <a:t>작성된 내용 지우기</a:t>
            </a:r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19" name="직선 화살표 연결선 18"/>
          <p:cNvCxnSpPr>
            <a:stCxn id="18" idx="0"/>
            <a:endCxn id="16" idx="2"/>
          </p:cNvCxnSpPr>
          <p:nvPr/>
        </p:nvCxnSpPr>
        <p:spPr>
          <a:xfrm flipV="1">
            <a:off x="2166235" y="5427779"/>
            <a:ext cx="1325578" cy="6149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pc-20\Desktop\렌트카이미지\빈공란에러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2"/>
          <a:stretch/>
        </p:blipFill>
        <p:spPr bwMode="auto">
          <a:xfrm>
            <a:off x="7256592" y="4853348"/>
            <a:ext cx="4133850" cy="1234917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408992" y="6123294"/>
            <a:ext cx="38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빈 공란이 있다면 </a:t>
            </a:r>
            <a:r>
              <a:rPr lang="ko-KR" altLang="en-US" dirty="0" err="1" smtClean="0">
                <a:solidFill>
                  <a:srgbClr val="FFC000"/>
                </a:solidFill>
              </a:rPr>
              <a:t>경고창</a:t>
            </a:r>
            <a:r>
              <a:rPr lang="ko-KR" altLang="en-US" dirty="0" smtClean="0">
                <a:solidFill>
                  <a:srgbClr val="FFC000"/>
                </a:solidFill>
              </a:rPr>
              <a:t> 알림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11268" name="Picture 4" descr="C:\Users\pc-20\Desktop\렌트카이미지\작성완료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592" y="659636"/>
            <a:ext cx="4210050" cy="120015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pc-20\Desktop\렌트카이미지\작성확인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508" y="2304072"/>
            <a:ext cx="5146430" cy="66675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256592" y="3075293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C000"/>
                </a:solidFill>
              </a:rPr>
              <a:t>게시글</a:t>
            </a:r>
            <a:r>
              <a:rPr lang="ko-KR" altLang="en-US" dirty="0" smtClean="0">
                <a:solidFill>
                  <a:srgbClr val="FFC000"/>
                </a:solidFill>
              </a:rPr>
              <a:t> 작성이 완료되면 </a:t>
            </a:r>
            <a:r>
              <a:rPr lang="ko-KR" altLang="en-US" dirty="0" err="1" smtClean="0">
                <a:solidFill>
                  <a:srgbClr val="FFC000"/>
                </a:solidFill>
              </a:rPr>
              <a:t>알림창</a:t>
            </a:r>
            <a:r>
              <a:rPr lang="ko-KR" altLang="en-US" dirty="0" smtClean="0">
                <a:solidFill>
                  <a:srgbClr val="FFC000"/>
                </a:solidFill>
              </a:rPr>
              <a:t> 생성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8639" y="613380"/>
            <a:ext cx="37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291" name="Picture 3" descr="C:\Users\pc-20\Desktop\렌트카이미지\게시글보기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64" y="92314"/>
            <a:ext cx="59340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pc-20\Desktop\렌트카이미지\답글쓰기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4" y="1800473"/>
            <a:ext cx="5886450" cy="3758222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7492782" y="2367108"/>
            <a:ext cx="743466" cy="3174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0" idx="2"/>
            <a:endCxn id="12292" idx="3"/>
          </p:cNvCxnSpPr>
          <p:nvPr/>
        </p:nvCxnSpPr>
        <p:spPr>
          <a:xfrm flipH="1">
            <a:off x="5976264" y="2684580"/>
            <a:ext cx="1888251" cy="995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3" name="Picture 5" descr="C:\Users\pc-20\Desktop\렌트카이미지\답글작성완료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849" y="3117609"/>
            <a:ext cx="4200525" cy="112395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272945" y="4336587"/>
            <a:ext cx="39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C000"/>
                </a:solidFill>
              </a:rPr>
              <a:t>답글이</a:t>
            </a:r>
            <a:r>
              <a:rPr lang="ko-KR" altLang="en-US" dirty="0" smtClean="0">
                <a:solidFill>
                  <a:srgbClr val="FFC000"/>
                </a:solidFill>
              </a:rPr>
              <a:t> 작성이 되면 </a:t>
            </a:r>
            <a:r>
              <a:rPr lang="ko-KR" altLang="en-US" dirty="0" err="1" smtClean="0">
                <a:solidFill>
                  <a:srgbClr val="FFC000"/>
                </a:solidFill>
              </a:rPr>
              <a:t>알림창</a:t>
            </a:r>
            <a:r>
              <a:rPr lang="ko-KR" altLang="en-US" dirty="0" smtClean="0">
                <a:solidFill>
                  <a:srgbClr val="FFC000"/>
                </a:solidFill>
              </a:rPr>
              <a:t> 생성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12294" name="Picture 6" descr="C:\Users\pc-20\Desktop\렌트카이미지\답글 확인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7" y="5786070"/>
            <a:ext cx="1123363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188319" y="5358450"/>
            <a:ext cx="561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작성된 </a:t>
            </a:r>
            <a:r>
              <a:rPr lang="ko-KR" altLang="en-US" dirty="0" err="1" smtClean="0">
                <a:solidFill>
                  <a:srgbClr val="FFC000"/>
                </a:solidFill>
              </a:rPr>
              <a:t>답글은</a:t>
            </a:r>
            <a:r>
              <a:rPr lang="ko-KR" altLang="en-US" dirty="0" smtClean="0">
                <a:solidFill>
                  <a:srgbClr val="FFC000"/>
                </a:solidFill>
              </a:rPr>
              <a:t> 해당 </a:t>
            </a:r>
            <a:r>
              <a:rPr lang="ko-KR" altLang="en-US" dirty="0" err="1" smtClean="0">
                <a:solidFill>
                  <a:srgbClr val="FFC000"/>
                </a:solidFill>
              </a:rPr>
              <a:t>게시글</a:t>
            </a:r>
            <a:r>
              <a:rPr lang="ko-KR" altLang="en-US" dirty="0" smtClean="0">
                <a:solidFill>
                  <a:srgbClr val="FFC000"/>
                </a:solidFill>
              </a:rPr>
              <a:t> 아래에 나열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5531" y="613380"/>
            <a:ext cx="37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314" name="Picture 2" descr="C:\Users\pc-20\Desktop\렌트카이미지\게시글수정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7" y="1834177"/>
            <a:ext cx="5502275" cy="3054348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pc-20\Desktop\렌트카이미지\게시글보기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065" y="15632"/>
            <a:ext cx="59340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pc-20\Desktop\렌트카이미지\게시글수정에러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4" y="5649303"/>
            <a:ext cx="4210050" cy="105727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C:\Users\pc-20\Desktop\렌트카이미지\게시글수정완료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6" y="2915264"/>
            <a:ext cx="4162425" cy="108585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C:\Users\pc-20\Desktop\렌트카이미지\게시글수정확인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740" y="4282466"/>
            <a:ext cx="5867400" cy="244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313392" y="2285047"/>
            <a:ext cx="743466" cy="3174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5685694" y="1787285"/>
            <a:ext cx="2627698" cy="65649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733" y="1349103"/>
            <a:ext cx="561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수정하기 버튼을 누르면 기존의 내용을 보여준다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694" y="4956080"/>
            <a:ext cx="5616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패스워드가 작성시에 입력된 패스워드와 다르다면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ko-KR" altLang="en-US" dirty="0" err="1" smtClean="0">
                <a:solidFill>
                  <a:srgbClr val="FFC000"/>
                </a:solidFill>
              </a:rPr>
              <a:t>경고창</a:t>
            </a:r>
            <a:r>
              <a:rPr lang="ko-KR" altLang="en-US" dirty="0" smtClean="0">
                <a:solidFill>
                  <a:srgbClr val="FFC000"/>
                </a:solidFill>
              </a:rPr>
              <a:t> 알림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49872" y="3971023"/>
            <a:ext cx="328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수정이 완료되면 </a:t>
            </a:r>
            <a:r>
              <a:rPr lang="ko-KR" altLang="en-US" dirty="0" err="1" smtClean="0">
                <a:solidFill>
                  <a:srgbClr val="FFC000"/>
                </a:solidFill>
              </a:rPr>
              <a:t>알림창</a:t>
            </a:r>
            <a:r>
              <a:rPr lang="ko-KR" altLang="en-US" dirty="0" smtClean="0">
                <a:solidFill>
                  <a:srgbClr val="FFC000"/>
                </a:solidFill>
              </a:rPr>
              <a:t> 생성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72065" y="2915264"/>
            <a:ext cx="5934075" cy="39319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254" y="613380"/>
            <a:ext cx="37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338" name="Picture 2" descr="C:\Users\pc-20\Desktop\렌트카이미지\게시글삭제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1" y="1893033"/>
            <a:ext cx="5257800" cy="13716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pc-20\Desktop\렌트카이미지\게시글보기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356332"/>
            <a:ext cx="59340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698279" y="2637688"/>
            <a:ext cx="743466" cy="3174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5503431" y="1893033"/>
            <a:ext cx="3194848" cy="9033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 descr="C:\Users\pc-20\Desktop\렌트카이미지\게시글수정에러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86" y="4210298"/>
            <a:ext cx="4210050" cy="105727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C:\Users\pc-20\Desktop\렌트카이미지\게시글삭제완료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4210298"/>
            <a:ext cx="4133850" cy="10382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4104" y="3385187"/>
            <a:ext cx="58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C000"/>
                </a:solidFill>
              </a:rPr>
              <a:t>게시글</a:t>
            </a:r>
            <a:r>
              <a:rPr lang="ko-KR" altLang="en-US" dirty="0" smtClean="0">
                <a:solidFill>
                  <a:srgbClr val="FFC000"/>
                </a:solidFill>
              </a:rPr>
              <a:t> 작성시 입력한 패스워드를 입력하면 삭제가능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9011" y="5436725"/>
            <a:ext cx="37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패스워드가 다르다면 </a:t>
            </a:r>
            <a:r>
              <a:rPr lang="ko-KR" altLang="en-US" dirty="0" err="1" smtClean="0">
                <a:solidFill>
                  <a:srgbClr val="FFC000"/>
                </a:solidFill>
              </a:rPr>
              <a:t>경고창</a:t>
            </a:r>
            <a:r>
              <a:rPr lang="ko-KR" altLang="en-US" dirty="0" smtClean="0">
                <a:solidFill>
                  <a:srgbClr val="FFC000"/>
                </a:solidFill>
              </a:rPr>
              <a:t> 알림</a:t>
            </a:r>
            <a:endParaRPr lang="en-US" altLang="ko-KR" dirty="0" smtClean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7200" y="5451582"/>
            <a:ext cx="37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패스워드가 같다면 삭제 완료</a:t>
            </a:r>
            <a:endParaRPr lang="en-US" altLang="ko-KR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844" y="61338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차량등록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35" y="309314"/>
            <a:ext cx="43338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8812" y="2042864"/>
            <a:ext cx="600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차량 등록을 하기 위해서는 관리자 비밀번호를 필요하다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15362" name="Picture 2" descr="C:\Users\pc-20\Desktop\렌트카이미지\차량등록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3"/>
          <a:stretch/>
        </p:blipFill>
        <p:spPr bwMode="auto">
          <a:xfrm>
            <a:off x="244476" y="1815858"/>
            <a:ext cx="5054356" cy="35064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pc-20\Desktop\렌트카이미지\차량등록확인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12" y="2800595"/>
            <a:ext cx="6451834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9800248" y="3165227"/>
            <a:ext cx="2110397" cy="24738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14906" y="5934925"/>
            <a:ext cx="774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차량 등록이 완료 되면 예약하기에서 최신등록차량에 등록이 된다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350" y="61338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고객정보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6386" name="Picture 2" descr="C:\Users\pc-20\Desktop\렌트카이미지\고객정보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1" t="30463" r="27760" b="17878"/>
          <a:stretch/>
        </p:blipFill>
        <p:spPr bwMode="auto">
          <a:xfrm>
            <a:off x="312381" y="1676400"/>
            <a:ext cx="1119968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891503" y="5656560"/>
            <a:ext cx="37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가입되어 있는 모든 고객정보 확인</a:t>
            </a:r>
            <a:endParaRPr lang="en-US" altLang="ko-KR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350" y="61338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고객정보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7410" name="Picture 2" descr="C:\Users\pc-20\Desktop\렌트카이미지\고객정보상세보기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23318" r="35991" b="16241"/>
          <a:stretch/>
        </p:blipFill>
        <p:spPr bwMode="auto">
          <a:xfrm>
            <a:off x="629950" y="1582615"/>
            <a:ext cx="5052647" cy="352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699602" y="4689232"/>
            <a:ext cx="743466" cy="3174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17411" idx="1"/>
          </p:cNvCxnSpPr>
          <p:nvPr/>
        </p:nvCxnSpPr>
        <p:spPr>
          <a:xfrm flipV="1">
            <a:off x="2443068" y="2942499"/>
            <a:ext cx="3770163" cy="190546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1" name="Picture 3" descr="C:\Users\pc-20\Desktop\렌트카이미지\고객정보수정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19485" r="35903" b="27344"/>
          <a:stretch/>
        </p:blipFill>
        <p:spPr bwMode="auto">
          <a:xfrm>
            <a:off x="6213231" y="838206"/>
            <a:ext cx="5099540" cy="4208586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C:\Users\pc-20\Desktop\렌트카이미지\게시글수정에러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23" y="5332743"/>
            <a:ext cx="4210050" cy="105727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C:\Users\pc-20\Desktop\렌트카이미지\회원정보수정완료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47" y="5354724"/>
            <a:ext cx="4133850" cy="10001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4104" y="6372609"/>
            <a:ext cx="558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해당 아이디의 패스워드가 일치한다면 수정 완료</a:t>
            </a:r>
            <a:endParaRPr lang="en-US" altLang="ko-KR" dirty="0" smtClean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0831" y="6442947"/>
            <a:ext cx="558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해당 아이디의 패스워드가 다르다면 수정 실패</a:t>
            </a:r>
            <a:endParaRPr lang="en-US" altLang="ko-KR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350" y="61338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고객정보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Picture 2" descr="C:\Users\pc-20\Desktop\렌트카이미지\고객정보상세보기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23318" r="35991" b="16241"/>
          <a:stretch/>
        </p:blipFill>
        <p:spPr bwMode="auto">
          <a:xfrm>
            <a:off x="629950" y="1582615"/>
            <a:ext cx="5052647" cy="352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414705" y="4689232"/>
            <a:ext cx="743466" cy="3174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18435" idx="1"/>
          </p:cNvCxnSpPr>
          <p:nvPr/>
        </p:nvCxnSpPr>
        <p:spPr>
          <a:xfrm flipV="1">
            <a:off x="3158171" y="2384153"/>
            <a:ext cx="3163499" cy="24638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 descr="C:\Users\pc-20\Desktop\렌트카이미지\회원탈퇴성공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94" y="5030150"/>
            <a:ext cx="4133850" cy="10287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pc-20\Desktop\렌트카이미지\회원탈퇴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670" y="1279253"/>
            <a:ext cx="4895850" cy="22098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77431" y="3996899"/>
            <a:ext cx="558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비밀번호가 일치 한다면 회원탈퇴 완료</a:t>
            </a:r>
            <a:endParaRPr lang="en-US" altLang="ko-KR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9025" y="2630791"/>
            <a:ext cx="53139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ln cmpd="tri">
                  <a:solidFill>
                    <a:schemeClr val="bg1"/>
                  </a:solidFill>
                </a:ln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000" dirty="0">
              <a:ln cmpd="tri">
                <a:solidFill>
                  <a:schemeClr val="bg1"/>
                </a:solidFill>
              </a:ln>
              <a:solidFill>
                <a:srgbClr val="0F25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6634" y="613380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개발도구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C:\Users\pc-20\Desktop\exe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0">
            <a:off x="467914" y="3205873"/>
            <a:ext cx="1953037" cy="219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c-20\Desktop\sqldevelop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504261" y="1970288"/>
            <a:ext cx="2311497" cy="82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c-20\Desktop\cs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7129600" y="872789"/>
            <a:ext cx="2203940" cy="1514475"/>
          </a:xfrm>
          <a:prstGeom prst="rect">
            <a:avLst/>
          </a:prstGeom>
          <a:noFill/>
        </p:spPr>
      </p:pic>
      <p:pic>
        <p:nvPicPr>
          <p:cNvPr id="20482" name="Picture 2" descr="C:\Users\pc-20\Desktop\s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9593781" y="4418766"/>
            <a:ext cx="2006619" cy="13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pc-20\Desktop\bootstra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9674633" y="2223023"/>
            <a:ext cx="1339146" cy="107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C:\Users\pc-20\Desktop\오라클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40" y="936545"/>
            <a:ext cx="1720971" cy="112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5" name="Picture 5" descr="C:\Users\pc-20\Desktop\starum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755" y="307857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C:\Users\pc-20\Desktop\jsp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3426611" y="2700926"/>
            <a:ext cx="1743305" cy="174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Picture 7" descr="C:\Users\pc-20\Desktop\java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09" y="5115580"/>
            <a:ext cx="1705219" cy="152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C:\Users\pc-20\Desktop\maven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4286540" y="5065078"/>
            <a:ext cx="1575411" cy="157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1198" y="613380"/>
            <a:ext cx="444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렌트카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홈페이지구성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63663" y="1259711"/>
            <a:ext cx="2086708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메인페이</a:t>
            </a:r>
            <a:r>
              <a:rPr lang="ko-KR" altLang="en-US" dirty="0" err="1">
                <a:solidFill>
                  <a:schemeClr val="tx1"/>
                </a:solidFill>
              </a:rPr>
              <a:t>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023" y="2295769"/>
            <a:ext cx="143357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42792" y="2300978"/>
            <a:ext cx="143357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398359" y="2295768"/>
            <a:ext cx="1523995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차량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29592" y="2300978"/>
            <a:ext cx="165294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88866" y="2300980"/>
            <a:ext cx="143357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꺾인 연결선 3"/>
          <p:cNvCxnSpPr>
            <a:stCxn id="2" idx="2"/>
            <a:endCxn id="12" idx="0"/>
          </p:cNvCxnSpPr>
          <p:nvPr/>
        </p:nvCxnSpPr>
        <p:spPr>
          <a:xfrm rot="5400000">
            <a:off x="3403348" y="-607901"/>
            <a:ext cx="567135" cy="52402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2" idx="2"/>
            <a:endCxn id="14" idx="0"/>
          </p:cNvCxnSpPr>
          <p:nvPr/>
        </p:nvCxnSpPr>
        <p:spPr>
          <a:xfrm rot="16200000" flipH="1">
            <a:off x="8450120" y="-414469"/>
            <a:ext cx="567134" cy="48533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2" idx="2"/>
            <a:endCxn id="16" idx="0"/>
          </p:cNvCxnSpPr>
          <p:nvPr/>
        </p:nvCxnSpPr>
        <p:spPr>
          <a:xfrm rot="5400000">
            <a:off x="4320163" y="314126"/>
            <a:ext cx="572346" cy="34013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" idx="2"/>
            <a:endCxn id="15" idx="0"/>
          </p:cNvCxnSpPr>
          <p:nvPr/>
        </p:nvCxnSpPr>
        <p:spPr>
          <a:xfrm rot="16200000" flipH="1">
            <a:off x="7395369" y="640281"/>
            <a:ext cx="572344" cy="27490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107804" y="3212771"/>
            <a:ext cx="1608424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차량 등급 선택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07804" y="4030133"/>
            <a:ext cx="1608423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차량 옵션 선택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41" name="꺾인 연결선 1040"/>
          <p:cNvCxnSpPr>
            <a:stCxn id="16" idx="1"/>
            <a:endCxn id="37" idx="1"/>
          </p:cNvCxnSpPr>
          <p:nvPr/>
        </p:nvCxnSpPr>
        <p:spPr>
          <a:xfrm rot="10800000" flipV="1">
            <a:off x="2107804" y="2535441"/>
            <a:ext cx="81062" cy="911791"/>
          </a:xfrm>
          <a:prstGeom prst="bentConnector3">
            <a:avLst>
              <a:gd name="adj1" fmla="val 280773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6" idx="1"/>
            <a:endCxn id="38" idx="1"/>
          </p:cNvCxnSpPr>
          <p:nvPr/>
        </p:nvCxnSpPr>
        <p:spPr>
          <a:xfrm rot="10800000" flipV="1">
            <a:off x="2107804" y="2535441"/>
            <a:ext cx="81062" cy="1729153"/>
          </a:xfrm>
          <a:prstGeom prst="bentConnector3">
            <a:avLst>
              <a:gd name="adj1" fmla="val 280773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50023" y="3212771"/>
            <a:ext cx="142087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회원가입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1" name="꺾인 연결선 80"/>
          <p:cNvCxnSpPr>
            <a:stCxn id="12" idx="1"/>
            <a:endCxn id="79" idx="1"/>
          </p:cNvCxnSpPr>
          <p:nvPr/>
        </p:nvCxnSpPr>
        <p:spPr>
          <a:xfrm rot="10800000" flipV="1">
            <a:off x="350023" y="2530231"/>
            <a:ext cx="12700" cy="917002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042792" y="3212771"/>
            <a:ext cx="142087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예약 취소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56189" y="4030133"/>
            <a:ext cx="151298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예약 정보 수정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0" name="꺾인 연결선 89"/>
          <p:cNvCxnSpPr>
            <a:stCxn id="13" idx="1"/>
            <a:endCxn id="88" idx="1"/>
          </p:cNvCxnSpPr>
          <p:nvPr/>
        </p:nvCxnSpPr>
        <p:spPr>
          <a:xfrm rot="10800000" flipH="1" flipV="1">
            <a:off x="4042791" y="2535439"/>
            <a:ext cx="13397" cy="1729155"/>
          </a:xfrm>
          <a:prstGeom prst="bentConnector3">
            <a:avLst>
              <a:gd name="adj1" fmla="val -170635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0800000" flipH="1" flipV="1">
            <a:off x="4042792" y="2535442"/>
            <a:ext cx="12700" cy="911791"/>
          </a:xfrm>
          <a:prstGeom prst="bentConnector3">
            <a:avLst>
              <a:gd name="adj1" fmla="val -18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8229593" y="4030133"/>
            <a:ext cx="1652946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 탈퇴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229592" y="3212772"/>
            <a:ext cx="165294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 정보 수정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4" name="꺾인 연결선 103"/>
          <p:cNvCxnSpPr>
            <a:stCxn id="15" idx="1"/>
            <a:endCxn id="98" idx="1"/>
          </p:cNvCxnSpPr>
          <p:nvPr/>
        </p:nvCxnSpPr>
        <p:spPr>
          <a:xfrm rot="10800000" flipH="1" flipV="1">
            <a:off x="8229591" y="2535439"/>
            <a:ext cx="1" cy="1729155"/>
          </a:xfrm>
          <a:prstGeom prst="bentConnector3">
            <a:avLst>
              <a:gd name="adj1" fmla="val -228600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5" idx="1"/>
            <a:endCxn id="99" idx="1"/>
          </p:cNvCxnSpPr>
          <p:nvPr/>
        </p:nvCxnSpPr>
        <p:spPr>
          <a:xfrm rot="10800000" flipV="1">
            <a:off x="8229592" y="2535440"/>
            <a:ext cx="12700" cy="911794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917223" y="2300980"/>
            <a:ext cx="1691054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자유게시판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꺾인 연결선 48"/>
          <p:cNvCxnSpPr>
            <a:stCxn id="2" idx="2"/>
            <a:endCxn id="47" idx="0"/>
          </p:cNvCxnSpPr>
          <p:nvPr/>
        </p:nvCxnSpPr>
        <p:spPr>
          <a:xfrm rot="16200000" flipH="1">
            <a:off x="6248710" y="1786940"/>
            <a:ext cx="572346" cy="4557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917223" y="3165875"/>
            <a:ext cx="1691054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17223" y="4877448"/>
            <a:ext cx="1691054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17223" y="4030132"/>
            <a:ext cx="1691054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17223" y="5627724"/>
            <a:ext cx="1691054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답글</a:t>
            </a:r>
            <a:r>
              <a:rPr lang="ko-KR" altLang="en-US" dirty="0" smtClean="0">
                <a:solidFill>
                  <a:schemeClr val="tx1"/>
                </a:solidFill>
              </a:rPr>
              <a:t> 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47" idx="1"/>
            <a:endCxn id="52" idx="1"/>
          </p:cNvCxnSpPr>
          <p:nvPr/>
        </p:nvCxnSpPr>
        <p:spPr>
          <a:xfrm rot="10800000" flipV="1">
            <a:off x="5917223" y="2535441"/>
            <a:ext cx="12700" cy="864895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7" idx="1"/>
            <a:endCxn id="54" idx="1"/>
          </p:cNvCxnSpPr>
          <p:nvPr/>
        </p:nvCxnSpPr>
        <p:spPr>
          <a:xfrm rot="10800000" flipV="1">
            <a:off x="5917223" y="2535442"/>
            <a:ext cx="12700" cy="1729152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7" idx="1"/>
            <a:endCxn id="53" idx="1"/>
          </p:cNvCxnSpPr>
          <p:nvPr/>
        </p:nvCxnSpPr>
        <p:spPr>
          <a:xfrm rot="10800000" flipV="1">
            <a:off x="5917223" y="2535442"/>
            <a:ext cx="12700" cy="2576468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47" idx="1"/>
            <a:endCxn id="55" idx="1"/>
          </p:cNvCxnSpPr>
          <p:nvPr/>
        </p:nvCxnSpPr>
        <p:spPr>
          <a:xfrm rot="10800000" flipV="1">
            <a:off x="5917223" y="2535442"/>
            <a:ext cx="12700" cy="3326744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2" idx="2"/>
            <a:endCxn id="13" idx="0"/>
          </p:cNvCxnSpPr>
          <p:nvPr/>
        </p:nvCxnSpPr>
        <p:spPr>
          <a:xfrm rot="5400000">
            <a:off x="5247127" y="1241088"/>
            <a:ext cx="572344" cy="15474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4522" y="613379"/>
            <a:ext cx="532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</a:t>
            </a:r>
            <a:r>
              <a:rPr lang="en-US" altLang="ko-KR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1749042" y="1290488"/>
            <a:ext cx="2168769" cy="43375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START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1309426" y="3364525"/>
            <a:ext cx="3048000" cy="106775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모두 입력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되었는지 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08364" y="4837672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 </a:t>
            </a:r>
            <a:r>
              <a:rPr lang="ko-KR" altLang="en-US" sz="1600" dirty="0" smtClean="0">
                <a:solidFill>
                  <a:schemeClr val="tx1"/>
                </a:solidFill>
              </a:rPr>
              <a:t>연동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2" idx="2"/>
          </p:cNvCxnSpPr>
          <p:nvPr/>
        </p:nvCxnSpPr>
        <p:spPr>
          <a:xfrm>
            <a:off x="2833427" y="1724241"/>
            <a:ext cx="0" cy="42203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9" idx="0"/>
          </p:cNvCxnSpPr>
          <p:nvPr/>
        </p:nvCxnSpPr>
        <p:spPr>
          <a:xfrm flipH="1">
            <a:off x="2833426" y="2884827"/>
            <a:ext cx="5863" cy="47969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2"/>
            <a:endCxn id="16" idx="0"/>
          </p:cNvCxnSpPr>
          <p:nvPr/>
        </p:nvCxnSpPr>
        <p:spPr>
          <a:xfrm>
            <a:off x="2833426" y="4432276"/>
            <a:ext cx="0" cy="4053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17070" y="337695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cxnSp>
        <p:nvCxnSpPr>
          <p:cNvPr id="42" name="꺾인 연결선 41"/>
          <p:cNvCxnSpPr>
            <a:stCxn id="9" idx="1"/>
            <a:endCxn id="4" idx="2"/>
          </p:cNvCxnSpPr>
          <p:nvPr/>
        </p:nvCxnSpPr>
        <p:spPr>
          <a:xfrm rot="10800000" flipH="1">
            <a:off x="1309425" y="2515551"/>
            <a:ext cx="272843" cy="1382851"/>
          </a:xfrm>
          <a:prstGeom prst="bentConnector3">
            <a:avLst>
              <a:gd name="adj1" fmla="val -99663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30123" y="443227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59" name="순서도: 수행의 시작/종료 58"/>
          <p:cNvSpPr/>
          <p:nvPr/>
        </p:nvSpPr>
        <p:spPr>
          <a:xfrm>
            <a:off x="8798696" y="4584731"/>
            <a:ext cx="2168769" cy="43375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FINISH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순서도: 데이터 3"/>
          <p:cNvSpPr/>
          <p:nvPr/>
        </p:nvSpPr>
        <p:spPr>
          <a:xfrm>
            <a:off x="1266103" y="2146273"/>
            <a:ext cx="3161662" cy="73855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회원가입정보 입력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22131" y="5901510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DAO Insert </a:t>
            </a:r>
            <a:r>
              <a:rPr lang="ko-KR" altLang="en-US" sz="1600" dirty="0" smtClean="0">
                <a:solidFill>
                  <a:schemeClr val="tx1"/>
                </a:solidFill>
              </a:rPr>
              <a:t>실행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16" idx="2"/>
            <a:endCxn id="32" idx="0"/>
          </p:cNvCxnSpPr>
          <p:nvPr/>
        </p:nvCxnSpPr>
        <p:spPr>
          <a:xfrm>
            <a:off x="2833426" y="5388657"/>
            <a:ext cx="13767" cy="51285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왼쪽 중괄호 10"/>
          <p:cNvSpPr/>
          <p:nvPr/>
        </p:nvSpPr>
        <p:spPr>
          <a:xfrm>
            <a:off x="4427765" y="1935257"/>
            <a:ext cx="1257927" cy="2205081"/>
          </a:xfrm>
          <a:prstGeom prst="leftBrace">
            <a:avLst>
              <a:gd name="adj1" fmla="val 8333"/>
              <a:gd name="adj2" fmla="val 199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69877" y="2038675"/>
            <a:ext cx="25410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 : </a:t>
            </a:r>
            <a:r>
              <a:rPr lang="ko-KR" altLang="en-US" dirty="0" smtClean="0"/>
              <a:t>아이디</a:t>
            </a:r>
            <a:endParaRPr lang="en-US" altLang="ko-KR" dirty="0" smtClean="0"/>
          </a:p>
          <a:p>
            <a:r>
              <a:rPr lang="en-US" altLang="ko-KR" dirty="0" smtClean="0"/>
              <a:t>PASSWORD : </a:t>
            </a:r>
            <a:r>
              <a:rPr lang="ko-KR" altLang="en-US" dirty="0" smtClean="0"/>
              <a:t>패스워드</a:t>
            </a:r>
            <a:endParaRPr lang="en-US" altLang="ko-KR" dirty="0" smtClean="0"/>
          </a:p>
          <a:p>
            <a:r>
              <a:rPr lang="en-US" altLang="ko-KR" dirty="0" smtClean="0"/>
              <a:t>EMAIL :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r>
              <a:rPr lang="en-US" altLang="ko-KR" dirty="0" smtClean="0"/>
              <a:t>TEL : </a:t>
            </a:r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en-US" altLang="ko-KR" dirty="0" smtClean="0"/>
              <a:t>AGE : </a:t>
            </a:r>
            <a:r>
              <a:rPr lang="ko-KR" altLang="en-US" dirty="0" smtClean="0"/>
              <a:t>나이</a:t>
            </a:r>
            <a:endParaRPr lang="en-US" altLang="ko-KR" dirty="0" smtClean="0"/>
          </a:p>
          <a:p>
            <a:r>
              <a:rPr lang="en-US" altLang="ko-KR" dirty="0" smtClean="0"/>
              <a:t>JOB : </a:t>
            </a:r>
            <a:r>
              <a:rPr lang="ko-KR" altLang="en-US" dirty="0" smtClean="0"/>
              <a:t>직업</a:t>
            </a:r>
            <a:endParaRPr lang="en-US" altLang="ko-KR" dirty="0" smtClean="0"/>
          </a:p>
          <a:p>
            <a:r>
              <a:rPr lang="en-US" altLang="ko-KR" dirty="0" smtClean="0"/>
              <a:t>HOBBY : </a:t>
            </a:r>
            <a:r>
              <a:rPr lang="ko-KR" altLang="en-US" dirty="0" smtClean="0"/>
              <a:t>취미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658021" y="1870780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회원가입 성공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stCxn id="32" idx="3"/>
            <a:endCxn id="44" idx="1"/>
          </p:cNvCxnSpPr>
          <p:nvPr/>
        </p:nvCxnSpPr>
        <p:spPr>
          <a:xfrm flipV="1">
            <a:off x="4072254" y="2146273"/>
            <a:ext cx="4585767" cy="4030730"/>
          </a:xfrm>
          <a:prstGeom prst="bentConnector3">
            <a:avLst>
              <a:gd name="adj1" fmla="val 81188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658020" y="3037797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로그인페이지로</a:t>
            </a:r>
            <a:r>
              <a:rPr lang="ko-KR" altLang="en-US" sz="1600" dirty="0" smtClean="0">
                <a:solidFill>
                  <a:schemeClr val="tx1"/>
                </a:solidFill>
              </a:rPr>
              <a:t> 이동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4" idx="2"/>
            <a:endCxn id="47" idx="0"/>
          </p:cNvCxnSpPr>
          <p:nvPr/>
        </p:nvCxnSpPr>
        <p:spPr>
          <a:xfrm flipH="1">
            <a:off x="9883082" y="2421765"/>
            <a:ext cx="1" cy="61603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7" idx="2"/>
            <a:endCxn id="59" idx="0"/>
          </p:cNvCxnSpPr>
          <p:nvPr/>
        </p:nvCxnSpPr>
        <p:spPr>
          <a:xfrm flipH="1">
            <a:off x="9883081" y="3588782"/>
            <a:ext cx="1" cy="99594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8129" y="613607"/>
            <a:ext cx="486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</a:t>
            </a:r>
            <a:r>
              <a:rPr lang="en-US" altLang="ko-KR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1420797" y="1290488"/>
            <a:ext cx="2168769" cy="43375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START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순서도: 판단 42"/>
          <p:cNvSpPr/>
          <p:nvPr/>
        </p:nvSpPr>
        <p:spPr>
          <a:xfrm>
            <a:off x="1280119" y="5277159"/>
            <a:ext cx="2450123" cy="820613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아이디가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존재하는지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41" idx="2"/>
          </p:cNvCxnSpPr>
          <p:nvPr/>
        </p:nvCxnSpPr>
        <p:spPr>
          <a:xfrm>
            <a:off x="2505182" y="1724241"/>
            <a:ext cx="0" cy="42203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55" idx="4"/>
            <a:endCxn id="76" idx="0"/>
          </p:cNvCxnSpPr>
          <p:nvPr/>
        </p:nvCxnSpPr>
        <p:spPr>
          <a:xfrm>
            <a:off x="2518689" y="2884827"/>
            <a:ext cx="0" cy="40130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36473" y="466084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cxnSp>
        <p:nvCxnSpPr>
          <p:cNvPr id="51" name="꺾인 연결선 50"/>
          <p:cNvCxnSpPr>
            <a:stCxn id="43" idx="1"/>
            <a:endCxn id="55" idx="2"/>
          </p:cNvCxnSpPr>
          <p:nvPr/>
        </p:nvCxnSpPr>
        <p:spPr>
          <a:xfrm rot="10800000">
            <a:off x="1254025" y="2515550"/>
            <a:ext cx="26095" cy="3171916"/>
          </a:xfrm>
          <a:prstGeom prst="bentConnector3">
            <a:avLst>
              <a:gd name="adj1" fmla="val 2187626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35758" y="349304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54" name="순서도: 수행의 시작/종료 53"/>
          <p:cNvSpPr/>
          <p:nvPr/>
        </p:nvSpPr>
        <p:spPr>
          <a:xfrm>
            <a:off x="8971124" y="5009746"/>
            <a:ext cx="2168769" cy="43375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FINISH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순서도: 데이터 54"/>
          <p:cNvSpPr/>
          <p:nvPr/>
        </p:nvSpPr>
        <p:spPr>
          <a:xfrm>
            <a:off x="937858" y="2146273"/>
            <a:ext cx="3161662" cy="73855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로그인 정보 입력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순서도: 판단 56"/>
          <p:cNvSpPr/>
          <p:nvPr/>
        </p:nvSpPr>
        <p:spPr>
          <a:xfrm>
            <a:off x="5136671" y="3732468"/>
            <a:ext cx="2645866" cy="73807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패스워드가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일치하는지 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0242" y="525883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61052" y="527715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71" name="왼쪽 중괄호 70"/>
          <p:cNvSpPr/>
          <p:nvPr/>
        </p:nvSpPr>
        <p:spPr>
          <a:xfrm>
            <a:off x="4052629" y="2052487"/>
            <a:ext cx="1257927" cy="749749"/>
          </a:xfrm>
          <a:prstGeom prst="leftBrace">
            <a:avLst>
              <a:gd name="adj1" fmla="val 8333"/>
              <a:gd name="adj2" fmla="val 621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794741" y="2155905"/>
            <a:ext cx="2541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 : </a:t>
            </a:r>
            <a:r>
              <a:rPr lang="ko-KR" altLang="en-US" dirty="0" smtClean="0"/>
              <a:t>아이디</a:t>
            </a:r>
            <a:endParaRPr lang="en-US" altLang="ko-KR" dirty="0" smtClean="0"/>
          </a:p>
          <a:p>
            <a:r>
              <a:rPr lang="en-US" altLang="ko-KR" dirty="0" smtClean="0"/>
              <a:t>PASSWORD : </a:t>
            </a:r>
            <a:r>
              <a:rPr lang="ko-KR" altLang="en-US" dirty="0" smtClean="0"/>
              <a:t>패스워드</a:t>
            </a:r>
            <a:endParaRPr lang="en-US" altLang="ko-KR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1293627" y="3286132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 </a:t>
            </a:r>
            <a:r>
              <a:rPr lang="ko-KR" altLang="en-US" sz="1600" dirty="0" smtClean="0">
                <a:solidFill>
                  <a:schemeClr val="tx1"/>
                </a:solidFill>
              </a:rPr>
              <a:t>연동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293627" y="4230303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DAO Select ID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76" idx="2"/>
            <a:endCxn id="83" idx="0"/>
          </p:cNvCxnSpPr>
          <p:nvPr/>
        </p:nvCxnSpPr>
        <p:spPr>
          <a:xfrm>
            <a:off x="2518689" y="3837117"/>
            <a:ext cx="0" cy="39318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8830450" y="2586743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Session</a:t>
            </a:r>
            <a:r>
              <a:rPr lang="ko-KR" altLang="en-US" sz="1600" dirty="0" smtClean="0">
                <a:solidFill>
                  <a:schemeClr val="tx1"/>
                </a:solidFill>
              </a:rPr>
              <a:t>에 </a:t>
            </a:r>
            <a:r>
              <a:rPr lang="en-US" altLang="ko-KR" sz="1600" dirty="0" smtClean="0">
                <a:solidFill>
                  <a:schemeClr val="tx1"/>
                </a:solidFill>
              </a:rPr>
              <a:t>ID </a:t>
            </a:r>
            <a:r>
              <a:rPr lang="ko-KR" altLang="en-US" sz="1600" dirty="0" smtClean="0">
                <a:solidFill>
                  <a:schemeClr val="tx1"/>
                </a:solidFill>
              </a:rPr>
              <a:t>저장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/>
          <p:cNvCxnSpPr>
            <a:stCxn id="83" idx="2"/>
            <a:endCxn id="43" idx="0"/>
          </p:cNvCxnSpPr>
          <p:nvPr/>
        </p:nvCxnSpPr>
        <p:spPr>
          <a:xfrm flipH="1">
            <a:off x="2505181" y="4781288"/>
            <a:ext cx="13508" cy="49587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43" idx="3"/>
            <a:endCxn id="57" idx="1"/>
          </p:cNvCxnSpPr>
          <p:nvPr/>
        </p:nvCxnSpPr>
        <p:spPr>
          <a:xfrm flipV="1">
            <a:off x="3730242" y="4101508"/>
            <a:ext cx="1406429" cy="1585958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57" idx="2"/>
            <a:endCxn id="55" idx="2"/>
          </p:cNvCxnSpPr>
          <p:nvPr/>
        </p:nvCxnSpPr>
        <p:spPr>
          <a:xfrm rot="5400000" flipH="1">
            <a:off x="2879315" y="890259"/>
            <a:ext cx="1954997" cy="5205580"/>
          </a:xfrm>
          <a:prstGeom prst="bentConnector4">
            <a:avLst>
              <a:gd name="adj1" fmla="val -103439"/>
              <a:gd name="adj2" fmla="val 110465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57" idx="3"/>
            <a:endCxn id="97" idx="1"/>
          </p:cNvCxnSpPr>
          <p:nvPr/>
        </p:nvCxnSpPr>
        <p:spPr>
          <a:xfrm flipV="1">
            <a:off x="7782537" y="2862236"/>
            <a:ext cx="1047913" cy="1239272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8830448" y="3711630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메인페이지</a:t>
            </a:r>
            <a:r>
              <a:rPr lang="ko-KR" altLang="en-US" sz="1600" dirty="0" smtClean="0">
                <a:solidFill>
                  <a:schemeClr val="tx1"/>
                </a:solidFill>
              </a:rPr>
              <a:t> 이동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>
            <a:stCxn id="97" idx="2"/>
            <a:endCxn id="127" idx="0"/>
          </p:cNvCxnSpPr>
          <p:nvPr/>
        </p:nvCxnSpPr>
        <p:spPr>
          <a:xfrm flipH="1">
            <a:off x="10055510" y="3137728"/>
            <a:ext cx="2" cy="57390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27" idx="2"/>
            <a:endCxn id="54" idx="0"/>
          </p:cNvCxnSpPr>
          <p:nvPr/>
        </p:nvCxnSpPr>
        <p:spPr>
          <a:xfrm flipH="1">
            <a:off x="10055509" y="4262615"/>
            <a:ext cx="1" cy="74713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5682" y="605437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알고리즘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예약하기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2159347" y="1290488"/>
            <a:ext cx="2168769" cy="43375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START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27541" y="283479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60" name="순서도: 판단 59"/>
          <p:cNvSpPr/>
          <p:nvPr/>
        </p:nvSpPr>
        <p:spPr>
          <a:xfrm>
            <a:off x="917070" y="2146274"/>
            <a:ext cx="4653318" cy="775132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로그인이</a:t>
            </a:r>
            <a:r>
              <a:rPr lang="ko-KR" altLang="en-US" sz="1600" dirty="0" smtClean="0">
                <a:solidFill>
                  <a:schemeClr val="tx1"/>
                </a:solidFill>
              </a:rPr>
              <a:t> 되어 </a:t>
            </a:r>
            <a:r>
              <a:rPr lang="ko-KR" altLang="en-US" sz="1600" dirty="0" smtClean="0">
                <a:solidFill>
                  <a:schemeClr val="tx1"/>
                </a:solidFill>
              </a:rPr>
              <a:t>있는지 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2" idx="2"/>
            <a:endCxn id="60" idx="0"/>
          </p:cNvCxnSpPr>
          <p:nvPr/>
        </p:nvCxnSpPr>
        <p:spPr>
          <a:xfrm flipH="1">
            <a:off x="3243729" y="1724241"/>
            <a:ext cx="3" cy="42203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0" idx="1"/>
          </p:cNvCxnSpPr>
          <p:nvPr/>
        </p:nvCxnSpPr>
        <p:spPr>
          <a:xfrm>
            <a:off x="917070" y="2533840"/>
            <a:ext cx="0" cy="120604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수행의 시작/종료 64"/>
          <p:cNvSpPr/>
          <p:nvPr/>
        </p:nvSpPr>
        <p:spPr>
          <a:xfrm>
            <a:off x="106660" y="3739885"/>
            <a:ext cx="1631812" cy="43375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로그인 페이지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402749" y="3388193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렌트차</a:t>
            </a:r>
            <a:r>
              <a:rPr lang="ko-KR" altLang="en-US" sz="1600" dirty="0" smtClean="0">
                <a:solidFill>
                  <a:schemeClr val="tx1"/>
                </a:solidFill>
              </a:rPr>
              <a:t> 등급 선택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0" idx="2"/>
          </p:cNvCxnSpPr>
          <p:nvPr/>
        </p:nvCxnSpPr>
        <p:spPr>
          <a:xfrm>
            <a:off x="3243729" y="2921406"/>
            <a:ext cx="0" cy="46678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402748" y="4539310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렌트차</a:t>
            </a:r>
            <a:r>
              <a:rPr lang="ko-KR" altLang="en-US" sz="1600" dirty="0" smtClean="0">
                <a:solidFill>
                  <a:schemeClr val="tx1"/>
                </a:solidFill>
              </a:rPr>
              <a:t> 선택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왼쪽 중괄호 72"/>
          <p:cNvSpPr/>
          <p:nvPr/>
        </p:nvSpPr>
        <p:spPr>
          <a:xfrm>
            <a:off x="4852872" y="3229226"/>
            <a:ext cx="1257927" cy="868920"/>
          </a:xfrm>
          <a:prstGeom prst="leftBrace">
            <a:avLst>
              <a:gd name="adj1" fmla="val 8333"/>
              <a:gd name="adj2" fmla="val 370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5594984" y="3332644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차량 등급</a:t>
            </a:r>
            <a:endParaRPr lang="en-US" altLang="ko-KR" dirty="0" smtClean="0"/>
          </a:p>
          <a:p>
            <a:r>
              <a:rPr lang="ko-KR" altLang="en-US" dirty="0" smtClean="0"/>
              <a:t>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대형</a:t>
            </a:r>
            <a:endParaRPr lang="en-US" altLang="ko-KR" dirty="0" smtClean="0"/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3243732" y="3956761"/>
            <a:ext cx="1" cy="58254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2402747" y="5582666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렌트차</a:t>
            </a:r>
            <a:r>
              <a:rPr lang="ko-KR" altLang="en-US" sz="1600" dirty="0" smtClean="0">
                <a:solidFill>
                  <a:schemeClr val="tx1"/>
                </a:solidFill>
              </a:rPr>
              <a:t> 옵션 선택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3243731" y="5090295"/>
            <a:ext cx="2" cy="50191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/>
          <p:cNvSpPr/>
          <p:nvPr/>
        </p:nvSpPr>
        <p:spPr>
          <a:xfrm>
            <a:off x="4859363" y="4375079"/>
            <a:ext cx="1257927" cy="1812032"/>
          </a:xfrm>
          <a:prstGeom prst="leftBrace">
            <a:avLst>
              <a:gd name="adj1" fmla="val 8333"/>
              <a:gd name="adj2" fmla="val 74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601475" y="4375079"/>
            <a:ext cx="1569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대여일자</a:t>
            </a:r>
            <a:endParaRPr lang="en-US" altLang="ko-KR" dirty="0" smtClean="0"/>
          </a:p>
          <a:p>
            <a:r>
              <a:rPr lang="ko-KR" altLang="en-US" dirty="0" smtClean="0"/>
              <a:t>대여기</a:t>
            </a:r>
            <a:r>
              <a:rPr lang="ko-KR" altLang="en-US" dirty="0"/>
              <a:t>간</a:t>
            </a:r>
            <a:endParaRPr lang="en-US" altLang="ko-KR" dirty="0" smtClean="0"/>
          </a:p>
          <a:p>
            <a:r>
              <a:rPr lang="ko-KR" altLang="en-US" dirty="0" smtClean="0"/>
              <a:t>베이비시트</a:t>
            </a:r>
            <a:endParaRPr lang="en-US" altLang="ko-KR" dirty="0" smtClean="0"/>
          </a:p>
          <a:p>
            <a:r>
              <a:rPr lang="ko-KR" altLang="en-US" dirty="0" err="1" smtClean="0"/>
              <a:t>네비게이션</a:t>
            </a:r>
            <a:endParaRPr lang="en-US" altLang="ko-KR" dirty="0" smtClean="0"/>
          </a:p>
          <a:p>
            <a:r>
              <a:rPr lang="ko-KR" altLang="en-US" dirty="0" smtClean="0"/>
              <a:t>보험적용</a:t>
            </a:r>
            <a:endParaRPr lang="en-US" altLang="ko-KR" dirty="0" smtClean="0"/>
          </a:p>
          <a:p>
            <a:r>
              <a:rPr lang="ko-KR" altLang="en-US" dirty="0" err="1" smtClean="0"/>
              <a:t>와이파이적용</a:t>
            </a:r>
            <a:endParaRPr lang="en-US" altLang="ko-KR" dirty="0" smtClean="0"/>
          </a:p>
        </p:txBody>
      </p:sp>
      <p:cxnSp>
        <p:nvCxnSpPr>
          <p:cNvPr id="90" name="꺾인 연결선 89"/>
          <p:cNvCxnSpPr>
            <a:stCxn id="83" idx="2"/>
            <a:endCxn id="94" idx="1"/>
          </p:cNvCxnSpPr>
          <p:nvPr/>
        </p:nvCxnSpPr>
        <p:spPr>
          <a:xfrm rot="5400000" flipH="1" flipV="1">
            <a:off x="3858098" y="1387496"/>
            <a:ext cx="4515866" cy="4976444"/>
          </a:xfrm>
          <a:prstGeom prst="bentConnector4">
            <a:avLst>
              <a:gd name="adj1" fmla="val -5062"/>
              <a:gd name="adj2" fmla="val 8351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502840" y="29521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604253" y="1342292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 </a:t>
            </a:r>
            <a:r>
              <a:rPr lang="ko-KR" altLang="en-US" sz="1600" dirty="0" smtClean="0">
                <a:solidFill>
                  <a:schemeClr val="tx1"/>
                </a:solidFill>
              </a:rPr>
              <a:t>연동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604252" y="2383093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DAO Insert </a:t>
            </a:r>
            <a:r>
              <a:rPr lang="ko-KR" altLang="en-US" sz="1600" dirty="0" smtClean="0">
                <a:solidFill>
                  <a:schemeClr val="tx1"/>
                </a:solidFill>
              </a:rPr>
              <a:t>실행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4" idx="2"/>
            <a:endCxn id="95" idx="0"/>
          </p:cNvCxnSpPr>
          <p:nvPr/>
        </p:nvCxnSpPr>
        <p:spPr>
          <a:xfrm flipH="1">
            <a:off x="9829314" y="1893277"/>
            <a:ext cx="1" cy="48981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8604251" y="3550470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예약 성공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순서도: 수행의 시작/종료 103"/>
          <p:cNvSpPr/>
          <p:nvPr/>
        </p:nvSpPr>
        <p:spPr>
          <a:xfrm>
            <a:off x="8604249" y="5836330"/>
            <a:ext cx="2450123" cy="43375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FINISH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95" idx="2"/>
            <a:endCxn id="101" idx="0"/>
          </p:cNvCxnSpPr>
          <p:nvPr/>
        </p:nvCxnSpPr>
        <p:spPr>
          <a:xfrm flipH="1">
            <a:off x="9829313" y="2934078"/>
            <a:ext cx="1" cy="6163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13" idx="2"/>
            <a:endCxn id="104" idx="0"/>
          </p:cNvCxnSpPr>
          <p:nvPr/>
        </p:nvCxnSpPr>
        <p:spPr>
          <a:xfrm>
            <a:off x="9829310" y="5201665"/>
            <a:ext cx="1" cy="6346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8604248" y="4650680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예약확인 페이지 이동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stCxn id="101" idx="2"/>
            <a:endCxn id="113" idx="0"/>
          </p:cNvCxnSpPr>
          <p:nvPr/>
        </p:nvCxnSpPr>
        <p:spPr>
          <a:xfrm flipH="1">
            <a:off x="9829310" y="4101455"/>
            <a:ext cx="3" cy="54922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008" y="582602"/>
            <a:ext cx="7239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  <a:r>
              <a:rPr lang="en-US" altLang="ko-KR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테이블관계도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458" name="Picture 2" descr="C:\Users\pc-20\Desktop\렌트카이미지\UseCas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8" y="1614585"/>
            <a:ext cx="5410459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C:\Users\pc-20\Desktop\렌트카이미지\테이블구성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 b="6855"/>
          <a:stretch/>
        </p:blipFill>
        <p:spPr bwMode="auto">
          <a:xfrm>
            <a:off x="6105525" y="1624475"/>
            <a:ext cx="5734783" cy="47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3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0545" y="613379"/>
            <a:ext cx="37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err="1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endParaRPr lang="en-US" altLang="ko-KR" sz="3600" dirty="0" smtClean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C:\Users\pc-20\Desktop\렌트카이미지\메인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21" y="1215467"/>
            <a:ext cx="10675301" cy="462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61561" y="5757271"/>
            <a:ext cx="85979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ko-KR" altLang="en-US" b="1" kern="0" dirty="0">
                <a:latin typeface="+mj-ea"/>
                <a:cs typeface="Poppins" panose="02000000000000000000" pitchFamily="2" charset="0"/>
              </a:rPr>
              <a:t>애플리케이션 구현</a:t>
            </a:r>
            <a:endParaRPr lang="en-US" altLang="ko-KR" b="1" kern="0" dirty="0">
              <a:latin typeface="+mj-ea"/>
              <a:cs typeface="Poppins" panose="02000000000000000000" pitchFamily="2" charset="0"/>
            </a:endParaRPr>
          </a:p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b="1" kern="0" dirty="0">
                <a:latin typeface="+mj-ea"/>
                <a:cs typeface="Poppins" panose="02000000000000000000" pitchFamily="2" charset="0"/>
              </a:rPr>
              <a:t>-</a:t>
            </a:r>
            <a:r>
              <a:rPr lang="ko-KR" altLang="en-US" b="1" kern="0" dirty="0" err="1">
                <a:latin typeface="+mj-ea"/>
                <a:cs typeface="Poppins" panose="02000000000000000000" pitchFamily="2" charset="0"/>
              </a:rPr>
              <a:t>메인페이지</a:t>
            </a:r>
            <a:r>
              <a:rPr lang="ko-KR" altLang="en-US" b="1" kern="0" dirty="0">
                <a:latin typeface="+mj-ea"/>
                <a:cs typeface="Poppins" panose="02000000000000000000" pitchFamily="2" charset="0"/>
              </a:rPr>
              <a:t> </a:t>
            </a:r>
            <a:r>
              <a:rPr lang="en-US" altLang="ko-KR" b="1" kern="0" dirty="0">
                <a:latin typeface="+mj-ea"/>
                <a:cs typeface="Poppins" panose="02000000000000000000" pitchFamily="2" charset="0"/>
              </a:rPr>
              <a:t>: </a:t>
            </a:r>
            <a:r>
              <a:rPr lang="ko-KR" altLang="en-US" b="1" kern="0" dirty="0">
                <a:latin typeface="+mj-ea"/>
                <a:cs typeface="Poppins" panose="02000000000000000000" pitchFamily="2" charset="0"/>
              </a:rPr>
              <a:t>로그인 및 회원가입 </a:t>
            </a:r>
            <a:r>
              <a:rPr lang="en-US" altLang="ko-KR" b="1" kern="0" dirty="0">
                <a:latin typeface="+mj-ea"/>
                <a:cs typeface="Poppins" panose="02000000000000000000" pitchFamily="2" charset="0"/>
              </a:rPr>
              <a:t>, </a:t>
            </a:r>
            <a:r>
              <a:rPr lang="ko-KR" altLang="en-US" b="1" kern="0" dirty="0">
                <a:latin typeface="+mj-ea"/>
                <a:cs typeface="Poppins" panose="02000000000000000000" pitchFamily="2" charset="0"/>
              </a:rPr>
              <a:t>예약 </a:t>
            </a:r>
            <a:r>
              <a:rPr lang="en-US" altLang="ko-KR" b="1" kern="0" dirty="0">
                <a:latin typeface="+mj-ea"/>
                <a:cs typeface="Poppins" panose="02000000000000000000" pitchFamily="2" charset="0"/>
              </a:rPr>
              <a:t>, </a:t>
            </a:r>
            <a:r>
              <a:rPr lang="ko-KR" altLang="en-US" b="1" kern="0" dirty="0">
                <a:latin typeface="+mj-ea"/>
                <a:cs typeface="Poppins" panose="02000000000000000000" pitchFamily="2" charset="0"/>
              </a:rPr>
              <a:t>예약확인</a:t>
            </a:r>
            <a:r>
              <a:rPr lang="en-US" altLang="ko-KR" b="1" kern="0" dirty="0">
                <a:latin typeface="+mj-ea"/>
                <a:cs typeface="Poppins" panose="02000000000000000000" pitchFamily="2" charset="0"/>
              </a:rPr>
              <a:t>,</a:t>
            </a:r>
            <a:r>
              <a:rPr lang="ko-KR" altLang="en-US" b="1" kern="0" dirty="0">
                <a:latin typeface="+mj-ea"/>
                <a:cs typeface="Poppins" panose="02000000000000000000" pitchFamily="2" charset="0"/>
              </a:rPr>
              <a:t>게시판</a:t>
            </a:r>
            <a:r>
              <a:rPr lang="en-US" altLang="ko-KR" b="1" kern="0" dirty="0">
                <a:latin typeface="+mj-ea"/>
                <a:cs typeface="Poppins" panose="02000000000000000000" pitchFamily="2" charset="0"/>
              </a:rPr>
              <a:t>,</a:t>
            </a:r>
            <a:r>
              <a:rPr lang="ko-KR" altLang="en-US" b="1" kern="0" dirty="0">
                <a:latin typeface="+mj-ea"/>
                <a:cs typeface="Poppins" panose="02000000000000000000" pitchFamily="2" charset="0"/>
              </a:rPr>
              <a:t>차량등록</a:t>
            </a:r>
            <a:r>
              <a:rPr lang="en-US" altLang="ko-KR" b="1" kern="0" dirty="0">
                <a:latin typeface="+mj-ea"/>
                <a:cs typeface="Poppins" panose="02000000000000000000" pitchFamily="2" charset="0"/>
              </a:rPr>
              <a:t>,</a:t>
            </a:r>
            <a:r>
              <a:rPr lang="ko-KR" altLang="en-US" b="1" kern="0" dirty="0">
                <a:latin typeface="+mj-ea"/>
                <a:cs typeface="Poppins" panose="02000000000000000000" pitchFamily="2" charset="0"/>
              </a:rPr>
              <a:t>고객정보 페이지로 이동 할 수 있는 </a:t>
            </a:r>
            <a:r>
              <a:rPr lang="ko-KR" altLang="en-US" b="1" kern="0" dirty="0" err="1">
                <a:latin typeface="+mj-ea"/>
                <a:cs typeface="Poppins" panose="02000000000000000000" pitchFamily="2" charset="0"/>
              </a:rPr>
              <a:t>메인페이지</a:t>
            </a:r>
            <a:endParaRPr lang="en-US" altLang="ko-KR" sz="1200" b="1" kern="0" dirty="0">
              <a:latin typeface="+mj-ea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598</Words>
  <Application>Microsoft Office PowerPoint</Application>
  <PresentationFormat>사용자 지정</PresentationFormat>
  <Paragraphs>188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굴림</vt:lpstr>
      <vt:lpstr>Arial</vt:lpstr>
      <vt:lpstr>맑은 고딕</vt:lpstr>
      <vt:lpstr>Poppins</vt:lpstr>
      <vt:lpstr>나눔스퀘어 Bold</vt:lpstr>
      <vt:lpstr>나눔스퀘어</vt:lpstr>
      <vt:lpstr>나눔스퀘어 ExtraBold</vt:lpstr>
      <vt:lpstr>2_Office 테마</vt:lpstr>
      <vt:lpstr>4_Office 테마</vt:lpstr>
      <vt:lpstr>3_Office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pc-20</cp:lastModifiedBy>
  <cp:revision>61</cp:revision>
  <dcterms:created xsi:type="dcterms:W3CDTF">2017-06-25T14:47:51Z</dcterms:created>
  <dcterms:modified xsi:type="dcterms:W3CDTF">2018-07-25T07:11:38Z</dcterms:modified>
</cp:coreProperties>
</file>