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716"/>
  </p:normalViewPr>
  <p:slideViewPr>
    <p:cSldViewPr snapToGrid="0" snapToObjects="1">
      <p:cViewPr varScale="1">
        <p:scale>
          <a:sx n="108" d="100"/>
          <a:sy n="108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진영" userId="17aad636-4819-4f1f-980d-b7fede975438" providerId="ADAL" clId="{3F3B4AFB-3D00-41D6-9764-4C6A979E1214}"/>
    <pc:docChg chg="undo custSel addSld delSld modSld">
      <pc:chgData name="정진영" userId="17aad636-4819-4f1f-980d-b7fede975438" providerId="ADAL" clId="{3F3B4AFB-3D00-41D6-9764-4C6A979E1214}" dt="2021-10-06T14:50:24.826" v="642" actId="478"/>
      <pc:docMkLst>
        <pc:docMk/>
      </pc:docMkLst>
      <pc:sldChg chg="addSp modSp">
        <pc:chgData name="정진영" userId="17aad636-4819-4f1f-980d-b7fede975438" providerId="ADAL" clId="{3F3B4AFB-3D00-41D6-9764-4C6A979E1214}" dt="2021-08-22T09:45:36.053" v="621" actId="1076"/>
        <pc:sldMkLst>
          <pc:docMk/>
          <pc:sldMk cId="14838569" sldId="256"/>
        </pc:sldMkLst>
        <pc:picChg chg="add mod">
          <ac:chgData name="정진영" userId="17aad636-4819-4f1f-980d-b7fede975438" providerId="ADAL" clId="{3F3B4AFB-3D00-41D6-9764-4C6A979E1214}" dt="2021-08-22T09:45:36.053" v="621" actId="1076"/>
          <ac:picMkLst>
            <pc:docMk/>
            <pc:sldMk cId="14838569" sldId="256"/>
            <ac:picMk id="6" creationId="{B86A702C-AE1C-4D02-9EF1-37CC9C7F0522}"/>
          </ac:picMkLst>
        </pc:picChg>
      </pc:sldChg>
      <pc:sldChg chg="new del">
        <pc:chgData name="정진영" userId="17aad636-4819-4f1f-980d-b7fede975438" providerId="ADAL" clId="{3F3B4AFB-3D00-41D6-9764-4C6A979E1214}" dt="2021-08-22T09:25:06.588" v="8" actId="47"/>
        <pc:sldMkLst>
          <pc:docMk/>
          <pc:sldMk cId="4196580143" sldId="257"/>
        </pc:sldMkLst>
      </pc:sldChg>
      <pc:sldChg chg="addSp delSp modSp new mod">
        <pc:chgData name="정진영" userId="17aad636-4819-4f1f-980d-b7fede975438" providerId="ADAL" clId="{3F3B4AFB-3D00-41D6-9764-4C6A979E1214}" dt="2021-10-06T14:49:46.543" v="641" actId="20577"/>
        <pc:sldMkLst>
          <pc:docMk/>
          <pc:sldMk cId="1620996872" sldId="258"/>
        </pc:sldMkLst>
        <pc:spChg chg="del">
          <ac:chgData name="정진영" userId="17aad636-4819-4f1f-980d-b7fede975438" providerId="ADAL" clId="{3F3B4AFB-3D00-41D6-9764-4C6A979E1214}" dt="2021-08-22T09:24:46.937" v="2" actId="478"/>
          <ac:spMkLst>
            <pc:docMk/>
            <pc:sldMk cId="1620996872" sldId="258"/>
            <ac:spMk id="2" creationId="{AFA6E46C-1F7F-4E1B-8A6F-D9107EF4E996}"/>
          </ac:spMkLst>
        </pc:spChg>
        <pc:spChg chg="del">
          <ac:chgData name="정진영" userId="17aad636-4819-4f1f-980d-b7fede975438" providerId="ADAL" clId="{3F3B4AFB-3D00-41D6-9764-4C6A979E1214}" dt="2021-08-22T09:24:46.937" v="2" actId="478"/>
          <ac:spMkLst>
            <pc:docMk/>
            <pc:sldMk cId="1620996872" sldId="258"/>
            <ac:spMk id="3" creationId="{EC72D06D-BC64-4D34-A5DE-660C8232D84F}"/>
          </ac:spMkLst>
        </pc:spChg>
        <pc:spChg chg="add mod">
          <ac:chgData name="정진영" userId="17aad636-4819-4f1f-980d-b7fede975438" providerId="ADAL" clId="{3F3B4AFB-3D00-41D6-9764-4C6A979E1214}" dt="2021-08-22T09:29:04.041" v="64" actId="164"/>
          <ac:spMkLst>
            <pc:docMk/>
            <pc:sldMk cId="1620996872" sldId="258"/>
            <ac:spMk id="7" creationId="{1BBE60E6-2C5C-4533-89B2-CC80C1846466}"/>
          </ac:spMkLst>
        </pc:spChg>
        <pc:grpChg chg="add mod">
          <ac:chgData name="정진영" userId="17aad636-4819-4f1f-980d-b7fede975438" providerId="ADAL" clId="{3F3B4AFB-3D00-41D6-9764-4C6A979E1214}" dt="2021-08-22T09:29:04.041" v="64" actId="164"/>
          <ac:grpSpMkLst>
            <pc:docMk/>
            <pc:sldMk cId="1620996872" sldId="258"/>
            <ac:grpSpMk id="8" creationId="{8970790D-0B86-4A65-999F-C3F17D6ED640}"/>
          </ac:grpSpMkLst>
        </pc:grpChg>
        <pc:graphicFrameChg chg="add mod modGraphic">
          <ac:chgData name="정진영" userId="17aad636-4819-4f1f-980d-b7fede975438" providerId="ADAL" clId="{3F3B4AFB-3D00-41D6-9764-4C6A979E1214}" dt="2021-10-06T14:49:46.543" v="641" actId="20577"/>
          <ac:graphicFrameMkLst>
            <pc:docMk/>
            <pc:sldMk cId="1620996872" sldId="258"/>
            <ac:graphicFrameMk id="9" creationId="{60EC4A57-1EBA-412C-AAC2-84C20D6980C9}"/>
          </ac:graphicFrameMkLst>
        </pc:graphicFrameChg>
        <pc:picChg chg="add mod">
          <ac:chgData name="정진영" userId="17aad636-4819-4f1f-980d-b7fede975438" providerId="ADAL" clId="{3F3B4AFB-3D00-41D6-9764-4C6A979E1214}" dt="2021-08-22T09:45:18.860" v="612" actId="14100"/>
          <ac:picMkLst>
            <pc:docMk/>
            <pc:sldMk cId="1620996872" sldId="258"/>
            <ac:picMk id="1026" creationId="{6A3C052C-C4A1-4513-9F48-5A9912D74E00}"/>
          </ac:picMkLst>
        </pc:picChg>
        <pc:cxnChg chg="add mod">
          <ac:chgData name="정진영" userId="17aad636-4819-4f1f-980d-b7fede975438" providerId="ADAL" clId="{3F3B4AFB-3D00-41D6-9764-4C6A979E1214}" dt="2021-08-22T09:29:04.041" v="64" actId="164"/>
          <ac:cxnSpMkLst>
            <pc:docMk/>
            <pc:sldMk cId="1620996872" sldId="258"/>
            <ac:cxnSpMk id="5" creationId="{5DA3E897-6EA8-4F52-B2E3-CE02174DD64B}"/>
          </ac:cxnSpMkLst>
        </pc:cxnChg>
      </pc:sldChg>
      <pc:sldChg chg="add del">
        <pc:chgData name="정진영" userId="17aad636-4819-4f1f-980d-b7fede975438" providerId="ADAL" clId="{3F3B4AFB-3D00-41D6-9764-4C6A979E1214}" dt="2021-08-22T09:29:08.954" v="65" actId="47"/>
        <pc:sldMkLst>
          <pc:docMk/>
          <pc:sldMk cId="1419023741" sldId="259"/>
        </pc:sldMkLst>
      </pc:sldChg>
      <pc:sldChg chg="add del">
        <pc:chgData name="정진영" userId="17aad636-4819-4f1f-980d-b7fede975438" providerId="ADAL" clId="{3F3B4AFB-3D00-41D6-9764-4C6A979E1214}" dt="2021-08-22T09:29:08.954" v="65" actId="47"/>
        <pc:sldMkLst>
          <pc:docMk/>
          <pc:sldMk cId="1721056219" sldId="260"/>
        </pc:sldMkLst>
      </pc:sldChg>
      <pc:sldChg chg="add del">
        <pc:chgData name="정진영" userId="17aad636-4819-4f1f-980d-b7fede975438" providerId="ADAL" clId="{3F3B4AFB-3D00-41D6-9764-4C6A979E1214}" dt="2021-08-22T09:29:08.954" v="65" actId="47"/>
        <pc:sldMkLst>
          <pc:docMk/>
          <pc:sldMk cId="2634094427" sldId="261"/>
        </pc:sldMkLst>
      </pc:sldChg>
      <pc:sldChg chg="addSp modSp new del mod">
        <pc:chgData name="정진영" userId="17aad636-4819-4f1f-980d-b7fede975438" providerId="ADAL" clId="{3F3B4AFB-3D00-41D6-9764-4C6A979E1214}" dt="2021-08-22T09:29:08.954" v="65" actId="47"/>
        <pc:sldMkLst>
          <pc:docMk/>
          <pc:sldMk cId="1811384228" sldId="262"/>
        </pc:sldMkLst>
        <pc:spChg chg="add mod">
          <ac:chgData name="정진영" userId="17aad636-4819-4f1f-980d-b7fede975438" providerId="ADAL" clId="{3F3B4AFB-3D00-41D6-9764-4C6A979E1214}" dt="2021-08-22T09:27:54.385" v="41" actId="113"/>
          <ac:spMkLst>
            <pc:docMk/>
            <pc:sldMk cId="1811384228" sldId="262"/>
            <ac:spMk id="4" creationId="{3451A437-FE03-4691-80D2-20731119B7FE}"/>
          </ac:spMkLst>
        </pc:spChg>
      </pc:sldChg>
      <pc:sldChg chg="addSp delSp modSp new del mod">
        <pc:chgData name="정진영" userId="17aad636-4819-4f1f-980d-b7fede975438" providerId="ADAL" clId="{3F3B4AFB-3D00-41D6-9764-4C6A979E1214}" dt="2021-08-22T09:29:13.210" v="72" actId="47"/>
        <pc:sldMkLst>
          <pc:docMk/>
          <pc:sldMk cId="103906769" sldId="263"/>
        </pc:sldMkLst>
        <pc:spChg chg="del">
          <ac:chgData name="정진영" userId="17aad636-4819-4f1f-980d-b7fede975438" providerId="ADAL" clId="{3F3B4AFB-3D00-41D6-9764-4C6A979E1214}" dt="2021-08-22T09:28:51.852" v="43" actId="478"/>
          <ac:spMkLst>
            <pc:docMk/>
            <pc:sldMk cId="103906769" sldId="263"/>
            <ac:spMk id="2" creationId="{6D8B4EB9-37FF-42D3-AAF3-A50A61D381A0}"/>
          </ac:spMkLst>
        </pc:spChg>
        <pc:spChg chg="del">
          <ac:chgData name="정진영" userId="17aad636-4819-4f1f-980d-b7fede975438" providerId="ADAL" clId="{3F3B4AFB-3D00-41D6-9764-4C6A979E1214}" dt="2021-08-22T09:28:51.852" v="43" actId="478"/>
          <ac:spMkLst>
            <pc:docMk/>
            <pc:sldMk cId="103906769" sldId="263"/>
            <ac:spMk id="3" creationId="{42CF69C1-E57C-49D8-8650-6CB84E696A25}"/>
          </ac:spMkLst>
        </pc:spChg>
        <pc:spChg chg="add del mod">
          <ac:chgData name="정진영" userId="17aad636-4819-4f1f-980d-b7fede975438" providerId="ADAL" clId="{3F3B4AFB-3D00-41D6-9764-4C6A979E1214}" dt="2021-08-22T09:28:58.376" v="63"/>
          <ac:spMkLst>
            <pc:docMk/>
            <pc:sldMk cId="103906769" sldId="263"/>
            <ac:spMk id="4" creationId="{37599AE2-346F-48A9-A0A8-20B5CFE05BE6}"/>
          </ac:spMkLst>
        </pc:spChg>
      </pc:sldChg>
      <pc:sldChg chg="addSp delSp modSp add mod">
        <pc:chgData name="정진영" userId="17aad636-4819-4f1f-980d-b7fede975438" providerId="ADAL" clId="{3F3B4AFB-3D00-41D6-9764-4C6A979E1214}" dt="2021-10-06T14:50:24.826" v="642" actId="478"/>
        <pc:sldMkLst>
          <pc:docMk/>
          <pc:sldMk cId="4187239246" sldId="264"/>
        </pc:sldMkLst>
        <pc:spChg chg="del">
          <ac:chgData name="정진영" userId="17aad636-4819-4f1f-980d-b7fede975438" providerId="ADAL" clId="{3F3B4AFB-3D00-41D6-9764-4C6A979E1214}" dt="2021-10-06T14:50:24.826" v="642" actId="478"/>
          <ac:spMkLst>
            <pc:docMk/>
            <pc:sldMk cId="4187239246" sldId="264"/>
            <ac:spMk id="2" creationId="{8AC008FA-7251-A74D-9F27-03060DDEEB8C}"/>
          </ac:spMkLst>
        </pc:spChg>
        <pc:spChg chg="mod">
          <ac:chgData name="정진영" userId="17aad636-4819-4f1f-980d-b7fede975438" providerId="ADAL" clId="{3F3B4AFB-3D00-41D6-9764-4C6A979E1214}" dt="2021-08-22T09:29:38.597" v="83"/>
          <ac:spMkLst>
            <pc:docMk/>
            <pc:sldMk cId="4187239246" sldId="264"/>
            <ac:spMk id="7" creationId="{1BBE60E6-2C5C-4533-89B2-CC80C1846466}"/>
          </ac:spMkLst>
        </pc:spChg>
        <pc:picChg chg="add mod">
          <ac:chgData name="정진영" userId="17aad636-4819-4f1f-980d-b7fede975438" providerId="ADAL" clId="{3F3B4AFB-3D00-41D6-9764-4C6A979E1214}" dt="2021-08-22T09:45:40.082" v="622"/>
          <ac:picMkLst>
            <pc:docMk/>
            <pc:sldMk cId="4187239246" sldId="264"/>
            <ac:picMk id="6" creationId="{1B12B07E-B5A2-49FF-8732-BCC2EF58C4D9}"/>
          </ac:picMkLst>
        </pc:picChg>
      </pc:sldChg>
      <pc:sldChg chg="addSp modSp add mod">
        <pc:chgData name="정진영" userId="17aad636-4819-4f1f-980d-b7fede975438" providerId="ADAL" clId="{3F3B4AFB-3D00-41D6-9764-4C6A979E1214}" dt="2021-08-22T09:45:40.772" v="623"/>
        <pc:sldMkLst>
          <pc:docMk/>
          <pc:sldMk cId="573586261" sldId="265"/>
        </pc:sldMkLst>
        <pc:spChg chg="mod">
          <ac:chgData name="정진영" userId="17aad636-4819-4f1f-980d-b7fede975438" providerId="ADAL" clId="{3F3B4AFB-3D00-41D6-9764-4C6A979E1214}" dt="2021-08-22T09:29:43.014" v="100"/>
          <ac:spMkLst>
            <pc:docMk/>
            <pc:sldMk cId="573586261" sldId="265"/>
            <ac:spMk id="7" creationId="{1BBE60E6-2C5C-4533-89B2-CC80C1846466}"/>
          </ac:spMkLst>
        </pc:spChg>
        <pc:picChg chg="add mod">
          <ac:chgData name="정진영" userId="17aad636-4819-4f1f-980d-b7fede975438" providerId="ADAL" clId="{3F3B4AFB-3D00-41D6-9764-4C6A979E1214}" dt="2021-08-22T09:45:40.772" v="623"/>
          <ac:picMkLst>
            <pc:docMk/>
            <pc:sldMk cId="573586261" sldId="265"/>
            <ac:picMk id="6" creationId="{58FF4DA6-6EB0-4FA4-9BBA-E28401D17A84}"/>
          </ac:picMkLst>
        </pc:picChg>
      </pc:sldChg>
      <pc:sldChg chg="addSp modSp add mod">
        <pc:chgData name="정진영" userId="17aad636-4819-4f1f-980d-b7fede975438" providerId="ADAL" clId="{3F3B4AFB-3D00-41D6-9764-4C6A979E1214}" dt="2021-08-22T09:45:41.130" v="624"/>
        <pc:sldMkLst>
          <pc:docMk/>
          <pc:sldMk cId="2601489888" sldId="266"/>
        </pc:sldMkLst>
        <pc:spChg chg="mod">
          <ac:chgData name="정진영" userId="17aad636-4819-4f1f-980d-b7fede975438" providerId="ADAL" clId="{3F3B4AFB-3D00-41D6-9764-4C6A979E1214}" dt="2021-08-22T09:29:51.005" v="131"/>
          <ac:spMkLst>
            <pc:docMk/>
            <pc:sldMk cId="2601489888" sldId="266"/>
            <ac:spMk id="7" creationId="{1BBE60E6-2C5C-4533-89B2-CC80C1846466}"/>
          </ac:spMkLst>
        </pc:spChg>
        <pc:picChg chg="add mod">
          <ac:chgData name="정진영" userId="17aad636-4819-4f1f-980d-b7fede975438" providerId="ADAL" clId="{3F3B4AFB-3D00-41D6-9764-4C6A979E1214}" dt="2021-08-22T09:45:41.130" v="624"/>
          <ac:picMkLst>
            <pc:docMk/>
            <pc:sldMk cId="2601489888" sldId="266"/>
            <ac:picMk id="6" creationId="{DD822FAE-E5B3-421C-A5C1-465C39A9C293}"/>
          </ac:picMkLst>
        </pc:picChg>
      </pc:sldChg>
      <pc:sldChg chg="addSp modSp add mod">
        <pc:chgData name="정진영" userId="17aad636-4819-4f1f-980d-b7fede975438" providerId="ADAL" clId="{3F3B4AFB-3D00-41D6-9764-4C6A979E1214}" dt="2021-08-22T09:45:45.460" v="637" actId="1038"/>
        <pc:sldMkLst>
          <pc:docMk/>
          <pc:sldMk cId="1687310090" sldId="267"/>
        </pc:sldMkLst>
        <pc:spChg chg="mod">
          <ac:chgData name="정진영" userId="17aad636-4819-4f1f-980d-b7fede975438" providerId="ADAL" clId="{3F3B4AFB-3D00-41D6-9764-4C6A979E1214}" dt="2021-08-22T09:30:12.877" v="157"/>
          <ac:spMkLst>
            <pc:docMk/>
            <pc:sldMk cId="1687310090" sldId="267"/>
            <ac:spMk id="7" creationId="{1BBE60E6-2C5C-4533-89B2-CC80C1846466}"/>
          </ac:spMkLst>
        </pc:spChg>
        <pc:picChg chg="add mod">
          <ac:chgData name="정진영" userId="17aad636-4819-4f1f-980d-b7fede975438" providerId="ADAL" clId="{3F3B4AFB-3D00-41D6-9764-4C6A979E1214}" dt="2021-08-22T09:45:45.460" v="637" actId="1038"/>
          <ac:picMkLst>
            <pc:docMk/>
            <pc:sldMk cId="1687310090" sldId="267"/>
            <ac:picMk id="6" creationId="{B7F233FE-CCB0-43F3-B113-263BC8EC0557}"/>
          </ac:picMkLst>
        </pc:picChg>
      </pc:sldChg>
      <pc:sldChg chg="addSp delSp modSp add mod">
        <pc:chgData name="정진영" userId="17aad636-4819-4f1f-980d-b7fede975438" providerId="ADAL" clId="{3F3B4AFB-3D00-41D6-9764-4C6A979E1214}" dt="2021-08-22T09:45:47.796" v="638"/>
        <pc:sldMkLst>
          <pc:docMk/>
          <pc:sldMk cId="1803978296" sldId="268"/>
        </pc:sldMkLst>
        <pc:spChg chg="mod">
          <ac:chgData name="정진영" userId="17aad636-4819-4f1f-980d-b7fede975438" providerId="ADAL" clId="{3F3B4AFB-3D00-41D6-9764-4C6A979E1214}" dt="2021-08-22T09:30:26.997" v="203"/>
          <ac:spMkLst>
            <pc:docMk/>
            <pc:sldMk cId="1803978296" sldId="268"/>
            <ac:spMk id="7" creationId="{1BBE60E6-2C5C-4533-89B2-CC80C1846466}"/>
          </ac:spMkLst>
        </pc:spChg>
        <pc:graphicFrameChg chg="add del mod">
          <ac:chgData name="정진영" userId="17aad636-4819-4f1f-980d-b7fede975438" providerId="ADAL" clId="{3F3B4AFB-3D00-41D6-9764-4C6A979E1214}" dt="2021-08-22T09:32:58.498" v="215"/>
          <ac:graphicFrameMkLst>
            <pc:docMk/>
            <pc:sldMk cId="1803978296" sldId="268"/>
            <ac:graphicFrameMk id="6" creationId="{E13DD0FF-3E60-422A-B85C-8BECEC13BB79}"/>
          </ac:graphicFrameMkLst>
        </pc:graphicFrameChg>
        <pc:picChg chg="add mod">
          <ac:chgData name="정진영" userId="17aad636-4819-4f1f-980d-b7fede975438" providerId="ADAL" clId="{3F3B4AFB-3D00-41D6-9764-4C6A979E1214}" dt="2021-08-22T09:45:47.796" v="638"/>
          <ac:picMkLst>
            <pc:docMk/>
            <pc:sldMk cId="1803978296" sldId="268"/>
            <ac:picMk id="9" creationId="{610912E7-C346-4706-A4DA-112FAB2AC24B}"/>
          </ac:picMkLst>
        </pc:picChg>
      </pc:sldChg>
      <pc:sldChg chg="addSp modSp add mod">
        <pc:chgData name="정진영" userId="17aad636-4819-4f1f-980d-b7fede975438" providerId="ADAL" clId="{3F3B4AFB-3D00-41D6-9764-4C6A979E1214}" dt="2021-08-22T09:45:48.219" v="639"/>
        <pc:sldMkLst>
          <pc:docMk/>
          <pc:sldMk cId="3953318764" sldId="269"/>
        </pc:sldMkLst>
        <pc:spChg chg="mod">
          <ac:chgData name="정진영" userId="17aad636-4819-4f1f-980d-b7fede975438" providerId="ADAL" clId="{3F3B4AFB-3D00-41D6-9764-4C6A979E1214}" dt="2021-08-22T09:30:33.372" v="213" actId="20577"/>
          <ac:spMkLst>
            <pc:docMk/>
            <pc:sldMk cId="3953318764" sldId="269"/>
            <ac:spMk id="7" creationId="{1BBE60E6-2C5C-4533-89B2-CC80C1846466}"/>
          </ac:spMkLst>
        </pc:spChg>
        <pc:picChg chg="add mod">
          <ac:chgData name="정진영" userId="17aad636-4819-4f1f-980d-b7fede975438" providerId="ADAL" clId="{3F3B4AFB-3D00-41D6-9764-4C6A979E1214}" dt="2021-08-22T09:45:48.219" v="639"/>
          <ac:picMkLst>
            <pc:docMk/>
            <pc:sldMk cId="3953318764" sldId="269"/>
            <ac:picMk id="6" creationId="{70EAEC6D-A168-4C52-8D2A-EF1C8DC6B1F9}"/>
          </ac:picMkLst>
        </pc:picChg>
      </pc:sldChg>
    </pc:docChg>
  </pc:docChgLst>
  <pc:docChgLst>
    <pc:chgData name="정진영" userId="17aad636-4819-4f1f-980d-b7fede975438" providerId="ADAL" clId="{4C68595A-49D3-5A46-BFB4-F887F4F29495}"/>
    <pc:docChg chg="modSld">
      <pc:chgData name="정진영" userId="17aad636-4819-4f1f-980d-b7fede975438" providerId="ADAL" clId="{4C68595A-49D3-5A46-BFB4-F887F4F29495}" dt="2021-09-21T10:25:10.581" v="0" actId="11529"/>
      <pc:docMkLst>
        <pc:docMk/>
      </pc:docMkLst>
      <pc:sldChg chg="addSp mod">
        <pc:chgData name="정진영" userId="17aad636-4819-4f1f-980d-b7fede975438" providerId="ADAL" clId="{4C68595A-49D3-5A46-BFB4-F887F4F29495}" dt="2021-09-21T10:25:10.581" v="0" actId="11529"/>
        <pc:sldMkLst>
          <pc:docMk/>
          <pc:sldMk cId="4187239246" sldId="264"/>
        </pc:sldMkLst>
        <pc:spChg chg="add">
          <ac:chgData name="정진영" userId="17aad636-4819-4f1f-980d-b7fede975438" providerId="ADAL" clId="{4C68595A-49D3-5A46-BFB4-F887F4F29495}" dt="2021-09-21T10:25:10.581" v="0" actId="11529"/>
          <ac:spMkLst>
            <pc:docMk/>
            <pc:sldMk cId="4187239246" sldId="264"/>
            <ac:spMk id="2" creationId="{8AC008FA-7251-A74D-9F27-03060DDEEB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F4E5-B381-490F-B0E4-DE3EA8494BA0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9728B-E990-423C-909F-89460B5A7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93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AC845-53E2-CB45-9EA9-89CD8FAE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136EA-0A52-D743-813D-E17FE99FF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5850-8FD2-CF4B-AAE9-24E667B9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83-A012-9A42-9C29-3031FA08C319}" type="datetimeFigureOut">
              <a:rPr kumimoji="1" lang="ko-KR" altLang="en-US" smtClean="0"/>
              <a:t>2021-10-06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70D22-841D-3248-8762-9F73FA64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4A64-DE53-F240-B3CF-EEE993FC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D228-B6D7-B547-8F7A-2345DAED4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536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9F40C-BB57-6542-98AC-E9BEB524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55C23-0AC1-A64A-9453-5A0298364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B5281-C0F1-E240-954F-0658A8EF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83-A012-9A42-9C29-3031FA08C319}" type="datetimeFigureOut">
              <a:rPr kumimoji="1" lang="ko-KR" altLang="en-US" smtClean="0"/>
              <a:t>2021-10-06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9D4EB-917E-E743-897C-0800E03F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F62FA-489E-F546-BDF6-8AD734EC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D228-B6D7-B547-8F7A-2345DAED4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563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8089CC-6E43-5044-8293-CAFC4A97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94FCF2-965D-E344-96AC-9E1C4761B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87EE7-2179-3942-B40D-68E2D67E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83-A012-9A42-9C29-3031FA08C319}" type="datetimeFigureOut">
              <a:rPr kumimoji="1" lang="ko-KR" altLang="en-US" smtClean="0"/>
              <a:t>2021-10-06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8B4F4-7855-6245-9081-874CC699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6E5A6-7162-E848-8130-3818F02D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D228-B6D7-B547-8F7A-2345DAED4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332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117A5-C50B-B741-8445-96DAD011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0A31A-B22A-1A45-A951-23BCBE73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D7060-27A1-C04A-8A62-55B36BD5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83-A012-9A42-9C29-3031FA08C319}" type="datetimeFigureOut">
              <a:rPr kumimoji="1" lang="ko-KR" altLang="en-US" smtClean="0"/>
              <a:t>2021-10-06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CE301-B389-2446-B755-F9FD4883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F3D6A-A553-D447-B154-FE7302AD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D228-B6D7-B547-8F7A-2345DAED4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944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F7304-4896-944F-B921-98B3A2F2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CFD28-3011-264E-AD79-9FF8AC04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E4C99-8F9A-8949-AF4D-3C33A713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83-A012-9A42-9C29-3031FA08C319}" type="datetimeFigureOut">
              <a:rPr kumimoji="1" lang="ko-KR" altLang="en-US" smtClean="0"/>
              <a:t>2021-10-06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843DE-B6C8-6642-AFE1-A2785986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2A838-746B-E848-944B-C10BDA2B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D228-B6D7-B547-8F7A-2345DAED4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256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C2A6C-A980-A14F-A929-5DAC94B4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9D935-88A5-F54E-8DA6-A2B45F8F9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EA6F0-3C35-F24A-8449-65BA07F17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C166F-142F-6243-9EB4-DE2F1E3A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83-A012-9A42-9C29-3031FA08C319}" type="datetimeFigureOut">
              <a:rPr kumimoji="1" lang="ko-KR" altLang="en-US" smtClean="0"/>
              <a:t>2021-10-06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ED2A3-0EE0-5644-B2E3-53A3B275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7B4F9-CAD1-0449-9C61-922061F5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D228-B6D7-B547-8F7A-2345DAED4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055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60891-B373-7D4A-80B4-C9D68C0E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B74901-DC81-E34B-910D-0888F50F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F270B-885D-3845-90CD-0FDDFFAC5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BC9D9B-7D87-7A4E-A2E5-546A4BB97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89DAED-D97B-7448-99CF-365BCB4F9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9E9DE8-2483-C343-B521-BA17E2EF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83-A012-9A42-9C29-3031FA08C319}" type="datetimeFigureOut">
              <a:rPr kumimoji="1" lang="ko-KR" altLang="en-US" smtClean="0"/>
              <a:t>2021-10-06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FA107D-74FE-1F40-A9AF-F95531D6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AA84C5-83E7-2C49-8FFF-BA6E252A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D228-B6D7-B547-8F7A-2345DAED4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61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BDB39-AC0D-5E48-8E27-2AA51053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01465-CE53-DD4E-B629-66403005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83-A012-9A42-9C29-3031FA08C319}" type="datetimeFigureOut">
              <a:rPr kumimoji="1" lang="ko-KR" altLang="en-US" smtClean="0"/>
              <a:t>2021-10-06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D1486C-6E85-A14E-9EF2-72815782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4D4222-F3E7-C940-AA29-49660B7D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D228-B6D7-B547-8F7A-2345DAED4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16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107C98-6A3F-4D46-8A49-BC914012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83-A012-9A42-9C29-3031FA08C319}" type="datetimeFigureOut">
              <a:rPr kumimoji="1" lang="ko-KR" altLang="en-US" smtClean="0"/>
              <a:t>2021-10-06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30F10-2F50-F64D-995A-6E3B5B0F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E8D38B-C67B-AF48-9512-C7B9E8BE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D228-B6D7-B547-8F7A-2345DAED4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889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8B675-0761-AA44-82EA-1AAA36C0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2818-1C0F-714C-9A2C-D1C7518B6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E266D3-D546-4142-85BE-A232C219F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BB312-362A-F040-B857-E5854817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83-A012-9A42-9C29-3031FA08C319}" type="datetimeFigureOut">
              <a:rPr kumimoji="1" lang="ko-KR" altLang="en-US" smtClean="0"/>
              <a:t>2021-10-06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FC053-5C6E-5B44-90B9-5A7A2510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4954-2B88-9A40-840A-586614CD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D228-B6D7-B547-8F7A-2345DAED4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485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56547-BBA5-4D40-9B3E-D86FBF7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EEDA12-B9AF-6945-9AD8-808F857C8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4FC569-235F-9648-879C-5FCDEF158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3B2AB-BB36-BD42-816E-B5D73D27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4183-A012-9A42-9C29-3031FA08C319}" type="datetimeFigureOut">
              <a:rPr kumimoji="1" lang="ko-KR" altLang="en-US" smtClean="0"/>
              <a:t>2021-10-06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FAD772-03DB-2E4E-ABC1-25744F54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9B86C-E2F3-134B-BDE7-FCF10209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D228-B6D7-B547-8F7A-2345DAED4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88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13EAA5-2DD3-F944-91FC-24557FA0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F3859-8153-5643-ACED-EFA7D9ADA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3864F-D576-1245-B1D8-55D7B691B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84183-A012-9A42-9C29-3031FA08C319}" type="datetimeFigureOut">
              <a:rPr kumimoji="1" lang="ko-KR" altLang="en-US" smtClean="0"/>
              <a:t>2021-10-06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0374F-406E-944A-8486-232A3DE4C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FAB87-98BA-F940-A595-DA4BFA48F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D228-B6D7-B547-8F7A-2345DAED4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86A702C-AE1C-4D02-9EF1-37CC9C7F0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57" y="589067"/>
            <a:ext cx="2041168" cy="26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E89971-447B-D849-8CE9-61E10757BB82}"/>
              </a:ext>
            </a:extLst>
          </p:cNvPr>
          <p:cNvSpPr/>
          <p:nvPr/>
        </p:nvSpPr>
        <p:spPr>
          <a:xfrm>
            <a:off x="3733398" y="2052935"/>
            <a:ext cx="47252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PetForestCafe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D13870-BDDD-914F-A467-5F87D41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02537"/>
              </p:ext>
            </p:extLst>
          </p:nvPr>
        </p:nvGraphicFramePr>
        <p:xfrm>
          <a:off x="1883718" y="3536320"/>
          <a:ext cx="8128000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70358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2142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정진영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3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컨셉 기획서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2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컨셉 공유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713965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92CA94DE-B278-AA4A-A813-C99661150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23087"/>
              </p:ext>
            </p:extLst>
          </p:nvPr>
        </p:nvGraphicFramePr>
        <p:xfrm>
          <a:off x="4090799" y="5066061"/>
          <a:ext cx="3296247" cy="16611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49138">
                  <a:extLst>
                    <a:ext uri="{9D8B030D-6E8A-4147-A177-3AD203B41FA5}">
                      <a16:colId xmlns:a16="http://schemas.microsoft.com/office/drawing/2014/main" val="1550526089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2172231088"/>
                    </a:ext>
                  </a:extLst>
                </a:gridCol>
                <a:gridCol w="1689463">
                  <a:extLst>
                    <a:ext uri="{9D8B030D-6E8A-4147-A177-3AD203B41FA5}">
                      <a16:colId xmlns:a16="http://schemas.microsoft.com/office/drawing/2014/main" val="3801273214"/>
                    </a:ext>
                  </a:extLst>
                </a:gridCol>
              </a:tblGrid>
              <a:tr h="25976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History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41495"/>
                  </a:ext>
                </a:extLst>
              </a:tr>
              <a:tr h="259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2021-08-21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Ver.0.0.1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최초작성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컨셉 의도 정리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17234"/>
                  </a:ext>
                </a:extLst>
              </a:tr>
              <a:tr h="2152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662116"/>
                  </a:ext>
                </a:extLst>
              </a:tr>
              <a:tr h="2152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279059"/>
                  </a:ext>
                </a:extLst>
              </a:tr>
              <a:tr h="2152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78296"/>
                  </a:ext>
                </a:extLst>
              </a:tr>
              <a:tr h="2152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57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970790D-0B86-4A65-999F-C3F17D6ED640}"/>
              </a:ext>
            </a:extLst>
          </p:cNvPr>
          <p:cNvGrpSpPr/>
          <p:nvPr/>
        </p:nvGrpSpPr>
        <p:grpSpPr>
          <a:xfrm>
            <a:off x="0" y="108297"/>
            <a:ext cx="1793289" cy="468752"/>
            <a:chOff x="0" y="108297"/>
            <a:chExt cx="1793289" cy="46875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DA3E897-6EA8-4F52-B2E3-CE02174DD64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7049"/>
              <a:ext cx="1793289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BE60E6-2C5C-4533-89B2-CC80C1846466}"/>
                </a:ext>
              </a:extLst>
            </p:cNvPr>
            <p:cNvSpPr txBox="1"/>
            <p:nvPr/>
          </p:nvSpPr>
          <p:spPr>
            <a:xfrm>
              <a:off x="239697" y="108297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게임 소개</a:t>
              </a:r>
              <a:endPara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9" name="표 26">
            <a:extLst>
              <a:ext uri="{FF2B5EF4-FFF2-40B4-BE49-F238E27FC236}">
                <a16:creationId xmlns:a16="http://schemas.microsoft.com/office/drawing/2014/main" id="{60EC4A57-1EBA-412C-AAC2-84C20D698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4592"/>
              </p:ext>
            </p:extLst>
          </p:nvPr>
        </p:nvGraphicFramePr>
        <p:xfrm>
          <a:off x="4848816" y="1239796"/>
          <a:ext cx="7016846" cy="344398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11437">
                  <a:extLst>
                    <a:ext uri="{9D8B030D-6E8A-4147-A177-3AD203B41FA5}">
                      <a16:colId xmlns:a16="http://schemas.microsoft.com/office/drawing/2014/main" val="2989946888"/>
                    </a:ext>
                  </a:extLst>
                </a:gridCol>
                <a:gridCol w="5505409">
                  <a:extLst>
                    <a:ext uri="{9D8B030D-6E8A-4147-A177-3AD203B41FA5}">
                      <a16:colId xmlns:a16="http://schemas.microsoft.com/office/drawing/2014/main" val="4215272410"/>
                    </a:ext>
                  </a:extLst>
                </a:gridCol>
              </a:tblGrid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프로젝트명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/>
                        <a:t>Pat Forest Café</a:t>
                      </a:r>
                      <a:endParaRPr lang="ko-KR" altLang="en-US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96589"/>
                  </a:ext>
                </a:extLst>
              </a:tr>
              <a:tr h="637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기획 의도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300" b="1" dirty="0"/>
                        <a:t>조선메디컬센터 게임의 게임 방식을 토대로 제작하되</a:t>
                      </a:r>
                      <a:r>
                        <a:rPr lang="en-US" altLang="ko-KR" sz="1300" b="1" dirty="0"/>
                        <a:t>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300" b="1" dirty="0"/>
                        <a:t>자연과 동물의 컨셉을 사용하여 카페 연출로 제작함</a:t>
                      </a:r>
                      <a:endParaRPr lang="en-US" altLang="ko-KR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503209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게임장르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타이쿤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470907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플랫폼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모바일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안드로이드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582564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소요기술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Unity2D </a:t>
                      </a:r>
                      <a:r>
                        <a:rPr lang="ko-KR" altLang="en-US" sz="1300" dirty="0"/>
                        <a:t>엔진</a:t>
                      </a:r>
                      <a:r>
                        <a:rPr lang="en-US" altLang="ko-KR" sz="1300" dirty="0"/>
                        <a:t>, Visual Studio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656465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해상도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유니티 내의 </a:t>
                      </a:r>
                      <a:r>
                        <a:rPr lang="en-US" altLang="ko-KR" sz="1300" b="1" dirty="0">
                          <a:solidFill>
                            <a:srgbClr val="FF0000"/>
                          </a:solidFill>
                        </a:rPr>
                        <a:t>Scale With Screen Size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3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300" b="0" dirty="0"/>
                        <a:t>사용으로 모든 해상도 지원</a:t>
                      </a:r>
                      <a:endParaRPr lang="en-US" altLang="ko-KR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872132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이용자수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인 플레이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335557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타켓층 연령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12~20</a:t>
                      </a:r>
                      <a:r>
                        <a:rPr lang="ko-KR" altLang="en-US" sz="1300" dirty="0"/>
                        <a:t>세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32046"/>
                  </a:ext>
                </a:extLst>
              </a:tr>
              <a:tr h="2689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타켓층 유저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자연의 배경으로 몽환적인 느낌의 힐링용 게임을 좋아하는 유저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520664"/>
                  </a:ext>
                </a:extLst>
              </a:tr>
              <a:tr h="2689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짧은 시간에 쉽게 즐길 수 있는 게임을 원하는 유저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8306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6A3C052C-C4A1-4513-9F48-5A9912D7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006" y="0"/>
            <a:ext cx="514210" cy="6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9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970790D-0B86-4A65-999F-C3F17D6ED640}"/>
              </a:ext>
            </a:extLst>
          </p:cNvPr>
          <p:cNvGrpSpPr/>
          <p:nvPr/>
        </p:nvGrpSpPr>
        <p:grpSpPr>
          <a:xfrm>
            <a:off x="0" y="108297"/>
            <a:ext cx="1793289" cy="468752"/>
            <a:chOff x="0" y="108297"/>
            <a:chExt cx="1793289" cy="46875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DA3E897-6EA8-4F52-B2E3-CE02174DD64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7049"/>
              <a:ext cx="1793289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BE60E6-2C5C-4533-89B2-CC80C1846466}"/>
                </a:ext>
              </a:extLst>
            </p:cNvPr>
            <p:cNvSpPr txBox="1"/>
            <p:nvPr/>
          </p:nvSpPr>
          <p:spPr>
            <a:xfrm>
              <a:off x="239697" y="108297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게임 목적</a:t>
              </a:r>
              <a:endPara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1B12B07E-B5A2-49FF-8732-BCC2EF58C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006" y="0"/>
            <a:ext cx="514210" cy="6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3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970790D-0B86-4A65-999F-C3F17D6ED640}"/>
              </a:ext>
            </a:extLst>
          </p:cNvPr>
          <p:cNvGrpSpPr/>
          <p:nvPr/>
        </p:nvGrpSpPr>
        <p:grpSpPr>
          <a:xfrm>
            <a:off x="0" y="108297"/>
            <a:ext cx="1793289" cy="468752"/>
            <a:chOff x="0" y="108297"/>
            <a:chExt cx="1793289" cy="46875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DA3E897-6EA8-4F52-B2E3-CE02174DD64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7049"/>
              <a:ext cx="1793289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BE60E6-2C5C-4533-89B2-CC80C1846466}"/>
                </a:ext>
              </a:extLst>
            </p:cNvPr>
            <p:cNvSpPr txBox="1"/>
            <p:nvPr/>
          </p:nvSpPr>
          <p:spPr>
            <a:xfrm>
              <a:off x="239697" y="10829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재미요소</a:t>
              </a:r>
              <a:endPara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58FF4DA6-6EB0-4FA4-9BBA-E28401D17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006" y="0"/>
            <a:ext cx="514210" cy="6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8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970790D-0B86-4A65-999F-C3F17D6ED640}"/>
              </a:ext>
            </a:extLst>
          </p:cNvPr>
          <p:cNvGrpSpPr/>
          <p:nvPr/>
        </p:nvGrpSpPr>
        <p:grpSpPr>
          <a:xfrm>
            <a:off x="0" y="108297"/>
            <a:ext cx="1812563" cy="468752"/>
            <a:chOff x="0" y="108297"/>
            <a:chExt cx="1812563" cy="46875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DA3E897-6EA8-4F52-B2E3-CE02174DD64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7049"/>
              <a:ext cx="1793289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BE60E6-2C5C-4533-89B2-CC80C1846466}"/>
                </a:ext>
              </a:extLst>
            </p:cNvPr>
            <p:cNvSpPr txBox="1"/>
            <p:nvPr/>
          </p:nvSpPr>
          <p:spPr>
            <a:xfrm>
              <a:off x="239697" y="108297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유사 게임 비교</a:t>
              </a:r>
              <a:endPara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DD822FAE-E5B3-421C-A5C1-465C39A9C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006" y="0"/>
            <a:ext cx="514210" cy="6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8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970790D-0B86-4A65-999F-C3F17D6ED640}"/>
              </a:ext>
            </a:extLst>
          </p:cNvPr>
          <p:cNvGrpSpPr/>
          <p:nvPr/>
        </p:nvGrpSpPr>
        <p:grpSpPr>
          <a:xfrm>
            <a:off x="0" y="108297"/>
            <a:ext cx="2024160" cy="468752"/>
            <a:chOff x="0" y="108297"/>
            <a:chExt cx="2024160" cy="46875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DA3E897-6EA8-4F52-B2E3-CE02174DD64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7049"/>
              <a:ext cx="1793289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BE60E6-2C5C-4533-89B2-CC80C1846466}"/>
                </a:ext>
              </a:extLst>
            </p:cNvPr>
            <p:cNvSpPr txBox="1"/>
            <p:nvPr/>
          </p:nvSpPr>
          <p:spPr>
            <a:xfrm>
              <a:off x="239697" y="108297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게임 컨셉 디자인</a:t>
              </a:r>
              <a:endPara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B7F233FE-CCB0-43F3-B113-263BC8EC0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96" y="0"/>
            <a:ext cx="514210" cy="6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31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970790D-0B86-4A65-999F-C3F17D6ED640}"/>
              </a:ext>
            </a:extLst>
          </p:cNvPr>
          <p:cNvGrpSpPr/>
          <p:nvPr/>
        </p:nvGrpSpPr>
        <p:grpSpPr>
          <a:xfrm>
            <a:off x="0" y="108297"/>
            <a:ext cx="1793289" cy="468752"/>
            <a:chOff x="0" y="108297"/>
            <a:chExt cx="1793289" cy="46875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DA3E897-6EA8-4F52-B2E3-CE02174DD64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7049"/>
              <a:ext cx="1793289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BE60E6-2C5C-4533-89B2-CC80C1846466}"/>
                </a:ext>
              </a:extLst>
            </p:cNvPr>
            <p:cNvSpPr txBox="1"/>
            <p:nvPr/>
          </p:nvSpPr>
          <p:spPr>
            <a:xfrm>
              <a:off x="239697" y="108297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손님 생성</a:t>
              </a:r>
              <a:endPara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610912E7-C346-4706-A4DA-112FAB2AC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006" y="0"/>
            <a:ext cx="514210" cy="6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7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970790D-0B86-4A65-999F-C3F17D6ED640}"/>
              </a:ext>
            </a:extLst>
          </p:cNvPr>
          <p:cNvGrpSpPr/>
          <p:nvPr/>
        </p:nvGrpSpPr>
        <p:grpSpPr>
          <a:xfrm>
            <a:off x="0" y="108297"/>
            <a:ext cx="1793289" cy="468752"/>
            <a:chOff x="0" y="108297"/>
            <a:chExt cx="1793289" cy="46875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DA3E897-6EA8-4F52-B2E3-CE02174DD64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7049"/>
              <a:ext cx="1793289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BE60E6-2C5C-4533-89B2-CC80C1846466}"/>
                </a:ext>
              </a:extLst>
            </p:cNvPr>
            <p:cNvSpPr txBox="1"/>
            <p:nvPr/>
          </p:nvSpPr>
          <p:spPr>
            <a:xfrm>
              <a:off x="239697" y="10829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70EAEC6D-A168-4C52-8D2A-EF1C8DC6B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006" y="0"/>
            <a:ext cx="514210" cy="6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31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맑은 고딕"/>
        <a:ea typeface="Microsoft GothicNeo"/>
        <a:cs typeface=""/>
      </a:majorFont>
      <a:minorFont>
        <a:latin typeface="맑은 고딕"/>
        <a:ea typeface="Microsoft GothicNe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105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Microsoft 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정진영</dc:creator>
  <cp:lastModifiedBy>정진영</cp:lastModifiedBy>
  <cp:revision>1</cp:revision>
  <dcterms:created xsi:type="dcterms:W3CDTF">2021-08-21T07:54:35Z</dcterms:created>
  <dcterms:modified xsi:type="dcterms:W3CDTF">2021-10-06T14:50:39Z</dcterms:modified>
</cp:coreProperties>
</file>