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E9554-143C-1440-8090-94521439B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FFCB39-2A55-614F-8961-5AB54700F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BF346-5F7B-014E-8EB9-54019DA73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71E7-630F-DB4C-9392-A51040537934}" type="datetimeFigureOut">
              <a:rPr kumimoji="1" lang="ko-Kore-KR" altLang="en-US" smtClean="0"/>
              <a:t>2022. 11. 30.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3292F-A3A4-7A4B-9DDF-0EB08E65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8E3093-0B04-9E48-BADC-391260CB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E36-29E2-B149-9D3B-B50508BA7A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210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AB638-A679-E946-A681-E25C4539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E1B24A-57F5-004E-BFB9-4F70AD59C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87942-7A6B-6946-84EE-1C094EA1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71E7-630F-DB4C-9392-A51040537934}" type="datetimeFigureOut">
              <a:rPr kumimoji="1" lang="ko-Kore-KR" altLang="en-US" smtClean="0"/>
              <a:t>2022. 11. 30.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217819-3547-744B-B964-8BAEE23BD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28C17-A3D0-6E4F-A7A8-EF24C8BB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E36-29E2-B149-9D3B-B50508BA7A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74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D8C012-408A-4B46-A332-37212E3B3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ACCDB7-6098-DA44-BB76-9AED4A450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B38EE-2B83-9C45-B1CE-E7D1B3D6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71E7-630F-DB4C-9392-A51040537934}" type="datetimeFigureOut">
              <a:rPr kumimoji="1" lang="ko-Kore-KR" altLang="en-US" smtClean="0"/>
              <a:t>2022. 11. 30.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172B9E-B18D-FA4A-84D5-18C565CC7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C9D52-AE5B-EA42-A886-B6966C87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E36-29E2-B149-9D3B-B50508BA7A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435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334A7-6B5C-2B47-9E44-6A31DBB0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D358CF-7296-4C47-8074-7A17DE34B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05D2AD-CACA-8B40-BC2D-BF8EB26D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71E7-630F-DB4C-9392-A51040537934}" type="datetimeFigureOut">
              <a:rPr kumimoji="1" lang="ko-Kore-KR" altLang="en-US" smtClean="0"/>
              <a:t>2022. 11. 30.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3E00D-B8EF-7541-9B5D-39383E81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D81EC7-F6A6-F048-8E1D-83165A7F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E36-29E2-B149-9D3B-B50508BA7A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70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997DF-EC45-A846-A97E-251C2CB5A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C2CB8-A12B-0447-8AF2-97DDFE2D5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1BBB6-2B33-904D-8DC9-21223B6F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71E7-630F-DB4C-9392-A51040537934}" type="datetimeFigureOut">
              <a:rPr kumimoji="1" lang="ko-Kore-KR" altLang="en-US" smtClean="0"/>
              <a:t>2022. 11. 30.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704F0-8A0C-2D47-BA43-03D66390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8830E0-1648-7744-B0C3-B3B13518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E36-29E2-B149-9D3B-B50508BA7A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047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4E488-7256-D447-9271-52EAF2BF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5D4F13-CB90-9E42-AEA6-726EBD4BB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877920-D85C-5642-9E7F-6C5875FA4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C07C3B-B8C2-A24B-8BDA-414E4188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71E7-630F-DB4C-9392-A51040537934}" type="datetimeFigureOut">
              <a:rPr kumimoji="1" lang="ko-Kore-KR" altLang="en-US" smtClean="0"/>
              <a:t>2022. 11. 30.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F015B9-3E18-8B46-A91C-9273A5FF9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3D165A-428C-CC41-A132-4C77B7DF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E36-29E2-B149-9D3B-B50508BA7A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591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FAD08-4916-9A46-A099-55ACC4F0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6BFA36-9A52-B94D-98E8-E91C18E2E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6F2700-4BDC-CB44-BAAA-9CE49FD0B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F809E3-9316-934C-BE9A-AE01E18FD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F34B64-947E-F645-8084-852EC2BC2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639DBF-294F-5C48-8DEA-04CB4DE42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71E7-630F-DB4C-9392-A51040537934}" type="datetimeFigureOut">
              <a:rPr kumimoji="1" lang="ko-Kore-KR" altLang="en-US" smtClean="0"/>
              <a:t>2022. 11. 30.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4541DB-EACA-8B40-B8E0-85B2BCB7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3A8424-42F7-3540-B266-A63813BA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E36-29E2-B149-9D3B-B50508BA7A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395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4BEF0-621C-4649-9D99-61424A6D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BCD438-92FE-9E4D-B5BA-569D68E9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71E7-630F-DB4C-9392-A51040537934}" type="datetimeFigureOut">
              <a:rPr kumimoji="1" lang="ko-Kore-KR" altLang="en-US" smtClean="0"/>
              <a:t>2022. 11. 30.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36819D-61FB-A048-A096-78DEA7C0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0CF000-DDC6-1D4B-AB62-9C096CDB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E36-29E2-B149-9D3B-B50508BA7A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244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85B634-D535-A04F-8EFD-7DD79C64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71E7-630F-DB4C-9392-A51040537934}" type="datetimeFigureOut">
              <a:rPr kumimoji="1" lang="ko-Kore-KR" altLang="en-US" smtClean="0"/>
              <a:t>2022. 11. 30.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CF8501-53B9-E34B-B23A-626A0C3B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0185F-39C6-1B4A-BAE7-011B56AD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E36-29E2-B149-9D3B-B50508BA7A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386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BE885-0129-CA4D-A4ED-BBFBEFD74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D1793-75A8-3F4F-A9BA-6D21759C2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FA524E-775E-BF49-A2FF-531EC8630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0AB3DE-F237-EB47-BCB6-12F9D005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71E7-630F-DB4C-9392-A51040537934}" type="datetimeFigureOut">
              <a:rPr kumimoji="1" lang="ko-Kore-KR" altLang="en-US" smtClean="0"/>
              <a:t>2022. 11. 30.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0707EC-761C-734C-BDB8-DD6A02AC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A3BFB-FC50-AB48-8172-44B6077D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E36-29E2-B149-9D3B-B50508BA7A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967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95E2D-021B-264E-9125-7133A738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3DE34D-440A-7A4F-9A7B-D10E9B489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7A5D53-207A-F641-B43E-B300AEAFE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F93428-555A-D84D-98D3-0B5449E7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71E7-630F-DB4C-9392-A51040537934}" type="datetimeFigureOut">
              <a:rPr kumimoji="1" lang="ko-Kore-KR" altLang="en-US" smtClean="0"/>
              <a:t>2022. 11. 30.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42D38E-BFFD-7F45-BE93-5184BFCF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15E4D-9610-F94F-A0B2-D79D1DCA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2E36-29E2-B149-9D3B-B50508BA7A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201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CED880-E0C8-794F-913F-F30D1093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203BCA-8A21-344F-9F9F-FAA8B4740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70679-7447-D642-84EB-7E316A449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871E7-630F-DB4C-9392-A51040537934}" type="datetimeFigureOut">
              <a:rPr kumimoji="1" lang="ko-Kore-KR" altLang="en-US" smtClean="0"/>
              <a:t>2022. 11. 30.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B0188A-758F-3E46-8FAB-165D69ED8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19093-3917-5045-8928-28EC83289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02E36-29E2-B149-9D3B-B50508BA7A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923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8381E-C521-924B-91D8-1D3821BE0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826D12-8E15-8149-A067-27D9916089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9737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EE30F-3A67-4D4A-A36C-0C7918D4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83" y="243961"/>
            <a:ext cx="10515600" cy="6107412"/>
          </a:xfrm>
        </p:spPr>
        <p:txBody>
          <a:bodyPr>
            <a:noAutofit/>
          </a:bodyPr>
          <a:lstStyle/>
          <a:p>
            <a:r>
              <a:rPr kumimoji="1" lang="ko-KR" altLang="en-US" sz="1400" dirty="0"/>
              <a:t>발표 내용</a:t>
            </a:r>
          </a:p>
          <a:p>
            <a:r>
              <a:rPr kumimoji="1" lang="en-US" altLang="ko-KR" sz="1400" b="1" dirty="0"/>
              <a:t>1. </a:t>
            </a:r>
            <a:r>
              <a:rPr kumimoji="1" lang="ko-KR" altLang="en-US" sz="1400" b="1" dirty="0"/>
              <a:t>발표자 소개</a:t>
            </a:r>
          </a:p>
          <a:p>
            <a:r>
              <a:rPr kumimoji="1" lang="en-US" altLang="ko-KR" sz="1400" b="1" dirty="0"/>
              <a:t>- </a:t>
            </a:r>
            <a:r>
              <a:rPr kumimoji="1" lang="ko-KR" altLang="en-US" sz="1400" b="1" dirty="0"/>
              <a:t>현재 근무 상황</a:t>
            </a:r>
            <a:r>
              <a:rPr kumimoji="1" lang="en-US" altLang="ko-KR" sz="1400" b="1" dirty="0"/>
              <a:t>[</a:t>
            </a:r>
            <a:r>
              <a:rPr kumimoji="1" lang="ko-KR" altLang="en-US" sz="1400" b="1" dirty="0" err="1"/>
              <a:t>퍼니글루</a:t>
            </a:r>
            <a:r>
              <a:rPr kumimoji="1" lang="ko-KR" altLang="en-US" sz="1400" b="1" dirty="0"/>
              <a:t> 재직</a:t>
            </a:r>
            <a:r>
              <a:rPr kumimoji="1" lang="en-US" altLang="ko-KR" sz="1400" b="1" dirty="0"/>
              <a:t>(</a:t>
            </a:r>
            <a:r>
              <a:rPr kumimoji="1" lang="ko-KR" altLang="en-US" sz="1400" b="1" dirty="0"/>
              <a:t>병역특례</a:t>
            </a:r>
            <a:r>
              <a:rPr kumimoji="1" lang="en-US" altLang="ko-KR" sz="1400" b="1" dirty="0"/>
              <a:t>), </a:t>
            </a:r>
            <a:r>
              <a:rPr kumimoji="1" lang="ko-KR" altLang="en-US" sz="1400" b="1" dirty="0"/>
              <a:t>담당</a:t>
            </a:r>
            <a:r>
              <a:rPr kumimoji="1" lang="en-US" altLang="ko-KR" sz="1400" b="1" dirty="0"/>
              <a:t>, </a:t>
            </a:r>
            <a:r>
              <a:rPr kumimoji="1" lang="ko-KR" altLang="en-US" sz="1400" b="1" dirty="0"/>
              <a:t>프로젝트 소개</a:t>
            </a:r>
            <a:r>
              <a:rPr kumimoji="1" lang="en-US" altLang="ko-KR" sz="1400" b="1" dirty="0"/>
              <a:t>, </a:t>
            </a:r>
            <a:r>
              <a:rPr kumimoji="1" lang="ko-KR" altLang="en-US" sz="1400" b="1" dirty="0"/>
              <a:t>현재 준비 과정</a:t>
            </a:r>
            <a:r>
              <a:rPr kumimoji="1" lang="en-US" altLang="ko-KR" sz="1400" b="1" dirty="0"/>
              <a:t>]</a:t>
            </a:r>
          </a:p>
          <a:p>
            <a:r>
              <a:rPr kumimoji="1" lang="en-US" altLang="ko-KR" sz="1400" dirty="0"/>
              <a:t>2. </a:t>
            </a:r>
            <a:r>
              <a:rPr kumimoji="1" lang="ko-KR" altLang="en-US" sz="1400" dirty="0"/>
              <a:t>이펙터와 의사소통</a:t>
            </a:r>
          </a:p>
          <a:p>
            <a:r>
              <a:rPr kumimoji="1" lang="en-US" altLang="ko-KR" sz="1400" dirty="0"/>
              <a:t>- </a:t>
            </a:r>
            <a:r>
              <a:rPr kumimoji="1" lang="ko-KR" altLang="en-US" sz="1400" dirty="0"/>
              <a:t>이펙트 요청</a:t>
            </a:r>
            <a:r>
              <a:rPr kumimoji="1" lang="en-US" altLang="ko-KR" sz="1400" dirty="0"/>
              <a:t>[ </a:t>
            </a:r>
            <a:r>
              <a:rPr kumimoji="1" lang="ko-KR" altLang="en-US" sz="1400" dirty="0"/>
              <a:t>프로젝트 디자인 파악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몬스터 특징 파악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기획서 제작</a:t>
            </a:r>
            <a:r>
              <a:rPr kumimoji="1" lang="en-US" altLang="ko-KR" sz="1400" dirty="0"/>
              <a:t>]</a:t>
            </a:r>
          </a:p>
          <a:p>
            <a:r>
              <a:rPr kumimoji="1" lang="en-US" altLang="ko-KR" sz="1400" dirty="0"/>
              <a:t>- </a:t>
            </a:r>
            <a:r>
              <a:rPr kumimoji="1" lang="ko-KR" altLang="en-US" sz="1400" dirty="0"/>
              <a:t>이펙트 설명</a:t>
            </a:r>
            <a:r>
              <a:rPr kumimoji="1" lang="en-US" altLang="ko-KR" sz="1400" dirty="0"/>
              <a:t>[</a:t>
            </a:r>
            <a:r>
              <a:rPr kumimoji="1" lang="ko-KR" altLang="en-US" sz="1400" dirty="0"/>
              <a:t>자세한 특징 전달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강조되고 싶은 부분 전달</a:t>
            </a:r>
            <a:r>
              <a:rPr kumimoji="1" lang="en-US" altLang="ko-KR" sz="1400" dirty="0"/>
              <a:t>]</a:t>
            </a:r>
          </a:p>
          <a:p>
            <a:r>
              <a:rPr kumimoji="1" lang="en-US" altLang="ko-KR" sz="1400" dirty="0"/>
              <a:t>3. </a:t>
            </a:r>
            <a:r>
              <a:rPr kumimoji="1" lang="ko-KR" altLang="en-US" sz="1400" dirty="0" err="1"/>
              <a:t>기획자로써</a:t>
            </a:r>
            <a:r>
              <a:rPr kumimoji="1" lang="ko-KR" altLang="en-US" sz="1400" dirty="0"/>
              <a:t> 접근과 분석하는 방법</a:t>
            </a:r>
          </a:p>
          <a:p>
            <a:r>
              <a:rPr kumimoji="1" lang="en-US" altLang="ko-KR" sz="1400" dirty="0"/>
              <a:t>- </a:t>
            </a:r>
            <a:r>
              <a:rPr kumimoji="1" lang="ko-KR" altLang="en-US" sz="1400" dirty="0"/>
              <a:t>다양한 프로그램 활용</a:t>
            </a:r>
          </a:p>
          <a:p>
            <a:r>
              <a:rPr kumimoji="1" lang="en-US" altLang="ko-KR" sz="1400" dirty="0"/>
              <a:t>- </a:t>
            </a:r>
            <a:r>
              <a:rPr kumimoji="1" lang="ko-KR" altLang="en-US" sz="1400" dirty="0"/>
              <a:t>텍스처 파악</a:t>
            </a:r>
          </a:p>
          <a:p>
            <a:r>
              <a:rPr kumimoji="1" lang="en-US" altLang="ko-KR" sz="1400" dirty="0"/>
              <a:t>- </a:t>
            </a:r>
            <a:r>
              <a:rPr kumimoji="1" lang="ko-KR" altLang="en-US" sz="1400" dirty="0" err="1"/>
              <a:t>유니티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파티클</a:t>
            </a:r>
            <a:r>
              <a:rPr kumimoji="1" lang="ko-KR" altLang="en-US" sz="1400" dirty="0"/>
              <a:t> 시스템 이해</a:t>
            </a:r>
          </a:p>
          <a:p>
            <a:r>
              <a:rPr kumimoji="1" lang="en-US" altLang="ko-KR" sz="1400" dirty="0"/>
              <a:t>4. </a:t>
            </a:r>
            <a:r>
              <a:rPr kumimoji="1" lang="ko-KR" altLang="en-US" sz="1400" dirty="0"/>
              <a:t>현재 포트폴리오 준비 과정</a:t>
            </a:r>
          </a:p>
          <a:p>
            <a:r>
              <a:rPr kumimoji="1" lang="en-US" altLang="ko-KR" sz="1400" dirty="0"/>
              <a:t>- </a:t>
            </a:r>
            <a:r>
              <a:rPr kumimoji="1" lang="ko-KR" altLang="en-US" sz="1400" dirty="0"/>
              <a:t>과외 복습</a:t>
            </a:r>
          </a:p>
          <a:p>
            <a:r>
              <a:rPr kumimoji="1" lang="en-US" altLang="ko-KR" sz="1400" dirty="0"/>
              <a:t>- </a:t>
            </a:r>
            <a:r>
              <a:rPr kumimoji="1" lang="ko-KR" altLang="en-US" sz="1400" dirty="0"/>
              <a:t>텍스처 분석</a:t>
            </a:r>
          </a:p>
          <a:p>
            <a:r>
              <a:rPr kumimoji="1" lang="en-US" altLang="ko-KR" sz="1400" dirty="0"/>
              <a:t>- </a:t>
            </a:r>
            <a:r>
              <a:rPr kumimoji="1" lang="ko-KR" altLang="en-US" sz="1400" dirty="0" err="1"/>
              <a:t>메쉬</a:t>
            </a:r>
            <a:r>
              <a:rPr kumimoji="1" lang="ko-KR" altLang="en-US" sz="1400" dirty="0"/>
              <a:t> 분석</a:t>
            </a:r>
          </a:p>
          <a:p>
            <a:r>
              <a:rPr kumimoji="1" lang="en-US" altLang="ko-KR" sz="1400" dirty="0"/>
              <a:t>- </a:t>
            </a:r>
            <a:r>
              <a:rPr kumimoji="1" lang="ko-KR" altLang="en-US" sz="1400" dirty="0" err="1"/>
              <a:t>유니티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파티클</a:t>
            </a:r>
            <a:r>
              <a:rPr kumimoji="1" lang="ko-KR" altLang="en-US" sz="1400" dirty="0"/>
              <a:t> 시스템 인지</a:t>
            </a:r>
          </a:p>
          <a:p>
            <a:r>
              <a:rPr kumimoji="1" lang="en-US" altLang="ko-KR" sz="1400" dirty="0"/>
              <a:t>- </a:t>
            </a:r>
            <a:r>
              <a:rPr kumimoji="1" lang="ko-KR" altLang="en-US" sz="1400" dirty="0"/>
              <a:t>레퍼런스 항시 분석</a:t>
            </a:r>
          </a:p>
          <a:p>
            <a:r>
              <a:rPr kumimoji="1" lang="en-US" altLang="ko-KR" sz="1400" dirty="0"/>
              <a:t>- </a:t>
            </a:r>
            <a:r>
              <a:rPr kumimoji="1" lang="ko-KR" altLang="en-US" sz="1400" dirty="0"/>
              <a:t>현재 </a:t>
            </a:r>
            <a:r>
              <a:rPr kumimoji="1" lang="ko-KR" altLang="en-US" sz="1400" dirty="0" err="1"/>
              <a:t>포폴</a:t>
            </a:r>
            <a:r>
              <a:rPr kumimoji="1" lang="ko-KR" altLang="en-US" sz="1400" dirty="0"/>
              <a:t> 영상</a:t>
            </a:r>
          </a:p>
          <a:p>
            <a:r>
              <a:rPr kumimoji="1" lang="en-US" altLang="ko-KR" sz="1400" dirty="0"/>
              <a:t>5. </a:t>
            </a:r>
            <a:r>
              <a:rPr kumimoji="1" lang="ko-KR" altLang="en-US" sz="1400" dirty="0"/>
              <a:t>끝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7997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026427-2A26-604D-A837-B2D2DFBE9CA1}"/>
              </a:ext>
            </a:extLst>
          </p:cNvPr>
          <p:cNvSpPr txBox="1"/>
          <p:nvPr/>
        </p:nvSpPr>
        <p:spPr>
          <a:xfrm>
            <a:off x="383059" y="259492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1.</a:t>
            </a:r>
            <a:r>
              <a:rPr kumimoji="1" lang="ko-KR" altLang="en-US" dirty="0"/>
              <a:t>발표자 소개</a:t>
            </a:r>
            <a:endParaRPr kumimoji="1" lang="ko-Kore-KR" altLang="en-US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C4EBB3D-2C88-9945-88CC-B64D2776F590}"/>
              </a:ext>
            </a:extLst>
          </p:cNvPr>
          <p:cNvSpPr/>
          <p:nvPr/>
        </p:nvSpPr>
        <p:spPr>
          <a:xfrm>
            <a:off x="2125362" y="803191"/>
            <a:ext cx="2298357" cy="2625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내</a:t>
            </a:r>
            <a:r>
              <a:rPr kumimoji="1" lang="ko-KR" altLang="en-US" dirty="0"/>
              <a:t> 얼굴</a:t>
            </a:r>
            <a:endParaRPr kumimoji="1" lang="en-US" altLang="ko-KR" dirty="0"/>
          </a:p>
          <a:p>
            <a:pPr algn="ctr"/>
            <a:r>
              <a:rPr kumimoji="1" lang="ko-KR" altLang="en-US" dirty="0" err="1"/>
              <a:t>증사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51A50-B637-DA4E-AE70-00F07C0A8F83}"/>
              </a:ext>
            </a:extLst>
          </p:cNvPr>
          <p:cNvSpPr txBox="1"/>
          <p:nvPr/>
        </p:nvSpPr>
        <p:spPr>
          <a:xfrm>
            <a:off x="889686" y="4215028"/>
            <a:ext cx="9073318" cy="2540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재직 기간 </a:t>
            </a:r>
            <a:r>
              <a:rPr kumimoji="1" lang="en-US" altLang="ko-KR" dirty="0"/>
              <a:t>|</a:t>
            </a:r>
            <a:r>
              <a:rPr kumimoji="1" lang="ko-KR" altLang="en-US" dirty="0"/>
              <a:t> </a:t>
            </a:r>
            <a:r>
              <a:rPr kumimoji="1" lang="en-US" altLang="ko-KR" dirty="0"/>
              <a:t>2020.</a:t>
            </a:r>
            <a:r>
              <a:rPr kumimoji="1" lang="ko-KR" altLang="en-US" dirty="0"/>
              <a:t> </a:t>
            </a:r>
            <a:r>
              <a:rPr kumimoji="1" lang="en-US" altLang="ko-KR" dirty="0"/>
              <a:t>11.</a:t>
            </a:r>
            <a:r>
              <a:rPr kumimoji="1" lang="ko-KR" altLang="en-US" dirty="0"/>
              <a:t> </a:t>
            </a:r>
            <a:r>
              <a:rPr kumimoji="1" lang="en-US" altLang="ko-KR" dirty="0"/>
              <a:t>9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현재까지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파트 담당 </a:t>
            </a:r>
            <a:r>
              <a:rPr kumimoji="1" lang="en-US" altLang="ko-KR" dirty="0"/>
              <a:t>|</a:t>
            </a:r>
            <a:r>
              <a:rPr kumimoji="1" lang="ko-KR" altLang="en-US" dirty="0"/>
              <a:t> 시스템 기획</a:t>
            </a:r>
            <a:r>
              <a:rPr kumimoji="1" lang="en-US" altLang="ko-KR" dirty="0"/>
              <a:t>,</a:t>
            </a:r>
            <a:r>
              <a:rPr kumimoji="1" lang="ko-KR" altLang="en-US" dirty="0"/>
              <a:t> 콘텐츠 기획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프로젝트  </a:t>
            </a:r>
            <a:r>
              <a:rPr kumimoji="1" lang="en-US" altLang="ko-KR" dirty="0"/>
              <a:t>|</a:t>
            </a:r>
            <a:r>
              <a:rPr kumimoji="1" lang="ko-KR" altLang="en-US" dirty="0"/>
              <a:t> 라그나로크</a:t>
            </a:r>
            <a:r>
              <a:rPr kumimoji="1" lang="en-US" altLang="ko-KR" dirty="0"/>
              <a:t> :</a:t>
            </a:r>
            <a:r>
              <a:rPr kumimoji="1" lang="ko-KR" altLang="en-US" dirty="0"/>
              <a:t> 라비린스 </a:t>
            </a:r>
            <a:r>
              <a:rPr kumimoji="1" lang="en-US" altLang="ko-KR" dirty="0"/>
              <a:t>[</a:t>
            </a:r>
            <a:r>
              <a:rPr kumimoji="1" lang="ko-KR" altLang="en-US" dirty="0"/>
              <a:t>라이브 서비스</a:t>
            </a:r>
            <a:r>
              <a:rPr kumimoji="1" lang="en-US" altLang="ko-KR" dirty="0"/>
              <a:t>]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                      캐치</a:t>
            </a:r>
            <a:r>
              <a:rPr kumimoji="1" lang="en-US" altLang="ko-KR" dirty="0"/>
              <a:t>!</a:t>
            </a:r>
            <a:r>
              <a:rPr kumimoji="1" lang="ko-KR" altLang="en-US" dirty="0"/>
              <a:t> 티니핑 숨은 그림 찾기 </a:t>
            </a:r>
            <a:r>
              <a:rPr kumimoji="1" lang="en-US" altLang="ko-KR" dirty="0"/>
              <a:t>[PM, </a:t>
            </a:r>
            <a:r>
              <a:rPr kumimoji="1" lang="ko-KR" altLang="en-US" dirty="0"/>
              <a:t>시스템 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 콘텐츠 기획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이펙트 및 연출 제작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                      모바일 </a:t>
            </a:r>
            <a:r>
              <a:rPr kumimoji="1" lang="en-US" altLang="ko-KR" dirty="0"/>
              <a:t>RPG </a:t>
            </a:r>
            <a:r>
              <a:rPr kumimoji="1" lang="ko-KR" altLang="en-US" dirty="0"/>
              <a:t>게임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시스템 기획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	</a:t>
            </a:r>
            <a:r>
              <a:rPr kumimoji="1" lang="ko-KR" altLang="en-US" dirty="0"/>
              <a:t>     퍼즐 게임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이펙트 제작 </a:t>
            </a:r>
            <a:endParaRPr kumimoji="1" lang="ko-Kore-KR" altLang="en-US" dirty="0"/>
          </a:p>
        </p:txBody>
      </p:sp>
      <p:pic>
        <p:nvPicPr>
          <p:cNvPr id="1026" name="Picture 2" descr="퍼니글루 - 게임메카">
            <a:extLst>
              <a:ext uri="{FF2B5EF4-FFF2-40B4-BE49-F238E27FC236}">
                <a16:creationId xmlns:a16="http://schemas.microsoft.com/office/drawing/2014/main" id="{57B67BA3-DAD6-7840-8225-365F41F44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528" y="518892"/>
            <a:ext cx="5214551" cy="352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D143A-3BA2-4B41-990A-03F8FFA514A7}"/>
              </a:ext>
            </a:extLst>
          </p:cNvPr>
          <p:cNvSpPr txBox="1"/>
          <p:nvPr/>
        </p:nvSpPr>
        <p:spPr>
          <a:xfrm>
            <a:off x="2125362" y="3433904"/>
            <a:ext cx="2393604" cy="462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&lt;</a:t>
            </a:r>
            <a:r>
              <a:rPr kumimoji="1" lang="ko-KR" altLang="en-US" dirty="0"/>
              <a:t> 정진영</a:t>
            </a:r>
            <a:r>
              <a:rPr kumimoji="1" lang="en-US" altLang="ko-KR" dirty="0"/>
              <a:t>[</a:t>
            </a:r>
            <a:r>
              <a:rPr kumimoji="1" lang="ko-KR" altLang="en-US" dirty="0"/>
              <a:t>기획</a:t>
            </a:r>
            <a:r>
              <a:rPr kumimoji="1" lang="en-US" altLang="ko-KR" dirty="0"/>
              <a:t>_</a:t>
            </a:r>
            <a:r>
              <a:rPr kumimoji="1" lang="ko-KR" altLang="en-US" dirty="0"/>
              <a:t>사원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29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026427-2A26-604D-A837-B2D2DFBE9CA1}"/>
              </a:ext>
            </a:extLst>
          </p:cNvPr>
          <p:cNvSpPr txBox="1"/>
          <p:nvPr/>
        </p:nvSpPr>
        <p:spPr>
          <a:xfrm>
            <a:off x="383059" y="259492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이펙터와 의사소통</a:t>
            </a:r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18084-1292-C248-B2DA-9F9D03069AC1}"/>
              </a:ext>
            </a:extLst>
          </p:cNvPr>
          <p:cNvSpPr txBox="1"/>
          <p:nvPr/>
        </p:nvSpPr>
        <p:spPr>
          <a:xfrm>
            <a:off x="727504" y="831378"/>
            <a:ext cx="54200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이펙트 디자인 요청 문서 제작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이펙트를 제작하기 앞서 몬스터 디자인을 파악하기</a:t>
            </a:r>
            <a:endParaRPr kumimoji="1" lang="en-US" altLang="ko-KR" dirty="0"/>
          </a:p>
          <a:p>
            <a:r>
              <a:rPr kumimoji="1" lang="en-US" altLang="ko-Kore-KR" dirty="0"/>
              <a:t>-</a:t>
            </a:r>
            <a:r>
              <a:rPr kumimoji="1" lang="ko-KR" altLang="en-US" dirty="0"/>
              <a:t> 몬스터의 특징과 속성에 대한 컨셉 잡기</a:t>
            </a:r>
            <a:endParaRPr kumimoji="1" lang="en-US" altLang="ko-KR" dirty="0"/>
          </a:p>
          <a:p>
            <a:r>
              <a:rPr kumimoji="1" lang="en-US" altLang="ko-Kore-KR" dirty="0"/>
              <a:t>-</a:t>
            </a:r>
            <a:r>
              <a:rPr kumimoji="1" lang="ko-KR" altLang="en-US" dirty="0"/>
              <a:t> 이펙트 제작 구현 여부 확인</a:t>
            </a:r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7516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026427-2A26-604D-A837-B2D2DFBE9CA1}"/>
              </a:ext>
            </a:extLst>
          </p:cNvPr>
          <p:cNvSpPr txBox="1"/>
          <p:nvPr/>
        </p:nvSpPr>
        <p:spPr>
          <a:xfrm>
            <a:off x="383059" y="259492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이펙터와 의사소통</a:t>
            </a:r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18084-1292-C248-B2DA-9F9D03069AC1}"/>
              </a:ext>
            </a:extLst>
          </p:cNvPr>
          <p:cNvSpPr txBox="1"/>
          <p:nvPr/>
        </p:nvSpPr>
        <p:spPr>
          <a:xfrm>
            <a:off x="727504" y="831378"/>
            <a:ext cx="38042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1. </a:t>
            </a:r>
            <a:r>
              <a:rPr kumimoji="1" lang="ko-KR" altLang="en-US" dirty="0"/>
              <a:t>스킬에 대한 협의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제작 환경에 대한 디자인 가능 협의</a:t>
            </a:r>
            <a:endParaRPr kumimoji="1" lang="en-US" altLang="ko-KR" dirty="0"/>
          </a:p>
          <a:p>
            <a:r>
              <a:rPr kumimoji="1" lang="en-US" altLang="ko-Kore-KR" dirty="0"/>
              <a:t>-</a:t>
            </a:r>
            <a:r>
              <a:rPr kumimoji="1" lang="ko-KR" altLang="en-US" dirty="0"/>
              <a:t> 컨셉 상세 논의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1336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026427-2A26-604D-A837-B2D2DFBE9CA1}"/>
              </a:ext>
            </a:extLst>
          </p:cNvPr>
          <p:cNvSpPr txBox="1"/>
          <p:nvPr/>
        </p:nvSpPr>
        <p:spPr>
          <a:xfrm>
            <a:off x="383059" y="259492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이펙터와 의사소통</a:t>
            </a:r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18084-1292-C248-B2DA-9F9D03069AC1}"/>
              </a:ext>
            </a:extLst>
          </p:cNvPr>
          <p:cNvSpPr txBox="1"/>
          <p:nvPr/>
        </p:nvSpPr>
        <p:spPr>
          <a:xfrm>
            <a:off x="727504" y="831378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3. </a:t>
            </a:r>
            <a:r>
              <a:rPr kumimoji="1" lang="ko-KR" altLang="en-US" dirty="0"/>
              <a:t>스킬 디자인 협의</a:t>
            </a:r>
            <a:endParaRPr kumimoji="1" lang="en-US" altLang="ko-Kore-KR" dirty="0"/>
          </a:p>
          <a:p>
            <a:r>
              <a:rPr kumimoji="1" lang="en-US" altLang="ko-Kore-KR" dirty="0"/>
              <a:t>-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03168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026427-2A26-604D-A837-B2D2DFBE9CA1}"/>
              </a:ext>
            </a:extLst>
          </p:cNvPr>
          <p:cNvSpPr txBox="1"/>
          <p:nvPr/>
        </p:nvSpPr>
        <p:spPr>
          <a:xfrm>
            <a:off x="383059" y="259492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접근과 분석하는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9E74BF-4C11-6D40-81C5-D640B621AE5B}"/>
              </a:ext>
            </a:extLst>
          </p:cNvPr>
          <p:cNvSpPr txBox="1"/>
          <p:nvPr/>
        </p:nvSpPr>
        <p:spPr>
          <a:xfrm>
            <a:off x="727504" y="831378"/>
            <a:ext cx="2595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제작 목표</a:t>
            </a:r>
            <a:endParaRPr kumimoji="1" lang="en-US" altLang="ko-KR" dirty="0"/>
          </a:p>
          <a:p>
            <a:r>
              <a:rPr kumimoji="1" lang="en-US" altLang="ko-KR" dirty="0"/>
              <a:t>2.</a:t>
            </a:r>
            <a:r>
              <a:rPr kumimoji="1" lang="ko-KR" altLang="en-US" dirty="0"/>
              <a:t> 다양한 프로그램 활용</a:t>
            </a:r>
            <a:endParaRPr kumimoji="1" lang="en-US" altLang="ko-KR" dirty="0"/>
          </a:p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파티클</a:t>
            </a:r>
            <a:r>
              <a:rPr kumimoji="1" lang="ko-KR" altLang="en-US" dirty="0"/>
              <a:t> 시스템 이해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74067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026427-2A26-604D-A837-B2D2DFBE9CA1}"/>
              </a:ext>
            </a:extLst>
          </p:cNvPr>
          <p:cNvSpPr txBox="1"/>
          <p:nvPr/>
        </p:nvSpPr>
        <p:spPr>
          <a:xfrm>
            <a:off x="383059" y="259492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4.</a:t>
            </a:r>
            <a:r>
              <a:rPr kumimoji="1" lang="ko-KR" altLang="en-US" dirty="0"/>
              <a:t> 현재 포트폴리오 준비 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5F7549-2424-B04D-8730-D7655C0E3B7E}"/>
              </a:ext>
            </a:extLst>
          </p:cNvPr>
          <p:cNvSpPr txBox="1"/>
          <p:nvPr/>
        </p:nvSpPr>
        <p:spPr>
          <a:xfrm>
            <a:off x="727504" y="831378"/>
            <a:ext cx="138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제작 목표</a:t>
            </a:r>
            <a:endParaRPr kumimoji="1" lang="en-US" altLang="ko-KR" dirty="0"/>
          </a:p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565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50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274</Words>
  <Application>Microsoft Macintosh PowerPoint</Application>
  <PresentationFormat>와이드스크린</PresentationFormat>
  <Paragraphs>47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정진영</dc:creator>
  <cp:lastModifiedBy>정진영</cp:lastModifiedBy>
  <cp:revision>1</cp:revision>
  <dcterms:created xsi:type="dcterms:W3CDTF">2022-11-30T10:34:46Z</dcterms:created>
  <dcterms:modified xsi:type="dcterms:W3CDTF">2022-11-30T17:14:11Z</dcterms:modified>
</cp:coreProperties>
</file>