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68" r:id="rId4"/>
    <p:sldId id="274" r:id="rId5"/>
    <p:sldId id="259" r:id="rId6"/>
    <p:sldId id="269" r:id="rId7"/>
    <p:sldId id="270" r:id="rId8"/>
    <p:sldId id="271" r:id="rId9"/>
    <p:sldId id="272" r:id="rId10"/>
    <p:sldId id="275" r:id="rId11"/>
    <p:sldId id="278" r:id="rId12"/>
    <p:sldId id="279" r:id="rId13"/>
    <p:sldId id="276" r:id="rId14"/>
    <p:sldId id="261" r:id="rId15"/>
    <p:sldId id="280" r:id="rId16"/>
    <p:sldId id="277" r:id="rId17"/>
    <p:sldId id="260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9554-143C-1440-8090-94521439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FCB39-2A55-614F-8961-5AB5470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BF346-5F7B-014E-8EB9-54019DA7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3292F-A3A4-7A4B-9DDF-0EB08E65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3093-0B04-9E48-BADC-391260CB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1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B638-A679-E946-A681-E25C453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1B24A-57F5-004E-BFB9-4F70AD59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7942-7A6B-6946-84EE-1C094EA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7819-3547-744B-B964-8BAEE23B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28C17-A3D0-6E4F-A7A8-EF24C8BB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D8C012-408A-4B46-A332-37212E3B3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CDB7-6098-DA44-BB76-9AED4A45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B38EE-2B83-9C45-B1CE-E7D1B3D6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72B9E-B18D-FA4A-84D5-18C565CC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C9D52-AE5B-EA42-A886-B6966C87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3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34A7-6B5C-2B47-9E44-6A31DBB0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358CF-7296-4C47-8074-7A17DE34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5D2AD-CACA-8B40-BC2D-BF8EB26D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3E00D-B8EF-7541-9B5D-39383E8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81EC7-F6A6-F048-8E1D-83165A7F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97DF-EC45-A846-A97E-251C2CB5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C2CB8-A12B-0447-8AF2-97DDFE2D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BBB6-2B33-904D-8DC9-21223B6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04F0-8A0C-2D47-BA43-03D66390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830E0-1648-7744-B0C3-B3B1351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4E488-7256-D447-9271-52EAF2BF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D4F13-CB90-9E42-AEA6-726EBD4BB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77920-D85C-5642-9E7F-6C5875FA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07C3B-B8C2-A24B-8BDA-414E418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15B9-3E18-8B46-A91C-9273A5F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D165A-428C-CC41-A132-4C77B7DF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9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FAD08-4916-9A46-A099-55ACC4F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BFA36-9A52-B94D-98E8-E91C18E2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F2700-4BDC-CB44-BAAA-9CE49FD0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809E3-9316-934C-BE9A-AE01E18F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4B64-947E-F645-8084-852EC2BC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39DBF-294F-5C48-8DEA-04CB4DE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541DB-EACA-8B40-B8E0-85B2BCB7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3A8424-42F7-3540-B266-A63813BA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9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BEF0-621C-4649-9D99-61424A6D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CD438-92FE-9E4D-B5BA-569D68E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6819D-61FB-A048-A096-78DEA7C0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CF000-DDC6-1D4B-AB62-9C096CD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4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5B634-D535-A04F-8EFD-7DD79C6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F8501-53B9-E34B-B23A-626A0C3B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0185F-39C6-1B4A-BAE7-011B56AD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8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E885-0129-CA4D-A4ED-BBFBEFD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1793-75A8-3F4F-A9BA-6D21759C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A524E-775E-BF49-A2FF-531EC863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AB3DE-F237-EB47-BCB6-12F9D005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707EC-761C-734C-BDB8-DD6A02AC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3BFB-FC50-AB48-8172-44B6077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96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5E2D-021B-264E-9125-7133A738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DE34D-440A-7A4F-9A7B-D10E9B489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A5D53-207A-F641-B43E-B300AEAF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93428-555A-D84D-98D3-0B5449E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2D38E-BFFD-7F45-BE93-5184BFC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15E4D-9610-F94F-A0B2-D79D1DC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0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D880-E0C8-794F-913F-F30D1093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03BCA-8A21-344F-9F9F-FAA8B474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70679-7447-D642-84EB-7E316A44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0188A-758F-3E46-8FAB-165D69ED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093-3917-5045-8928-28EC8328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2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381E-C521-924B-91D8-1D3821BE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26D12-8E15-8149-A067-27D991608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37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3161" y="1536174"/>
            <a:ext cx="9265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- 3 -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이펙터와 의사소통</a:t>
            </a:r>
            <a:endParaRPr lang="en-US" altLang="ko-KR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[</a:t>
            </a:r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연출</a:t>
            </a:r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]</a:t>
            </a:r>
            <a:endParaRPr lang="ko-KR" altLang="en-US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2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E2AB9100-CEF9-2E86-DFD5-C0B05AE94EB1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디자인 및 컨셉 파악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E858B14-1482-ABE3-9836-865D5F0099ED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연출 시안 요청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문서 제작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DFB4DC7A-CA81-4464-6556-B57B813DCCD3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연출 제작 협의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12E28320-F663-2A07-5DFB-367C8B8FB300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1BE6590-A259-8E36-90AB-0853DD599CE6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Apk </a:t>
            </a:r>
            <a:r>
              <a:rPr lang="ko-KR" altLang="en-US" sz="1200" b="1" dirty="0">
                <a:solidFill>
                  <a:schemeClr val="bg1"/>
                </a:solidFill>
              </a:rPr>
              <a:t>및 전체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공유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755AD-E451-B434-822A-17AC162D6A72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연출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16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13455" y="2767280"/>
            <a:ext cx="5965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감사합니다</a:t>
            </a:r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.</a:t>
            </a:r>
            <a:endParaRPr lang="ko-KR" altLang="en-US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3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4595" y="1536174"/>
            <a:ext cx="81628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- 4 -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포트폴리오 준비</a:t>
            </a:r>
            <a:endParaRPr lang="en-US" altLang="ko-KR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228390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현재 포트폴리오 준비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F7549-2424-B04D-8730-D7655C0E3B7E}"/>
              </a:ext>
            </a:extLst>
          </p:cNvPr>
          <p:cNvSpPr txBox="1"/>
          <p:nvPr/>
        </p:nvSpPr>
        <p:spPr>
          <a:xfrm>
            <a:off x="727504" y="831378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저는 위와 같은 분석 방식으로 이펙트 공부를 진행했습니다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1.</a:t>
            </a:r>
            <a:r>
              <a:rPr kumimoji="1" lang="ko-KR" altLang="en-US" sz="1200" dirty="0"/>
              <a:t> 제작 목표</a:t>
            </a:r>
            <a:endParaRPr kumimoji="1" lang="en-US" altLang="ko-KR" sz="1200" dirty="0"/>
          </a:p>
          <a:p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endParaRPr kumimoji="1" lang="ko-Kore-KR" altLang="en-US" sz="12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2DBB188-C7F0-CAEB-6234-9D1779B1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47" y="1920256"/>
            <a:ext cx="10515600" cy="4106366"/>
          </a:xfrm>
        </p:spPr>
        <p:txBody>
          <a:bodyPr>
            <a:noAutofit/>
          </a:bodyPr>
          <a:lstStyle/>
          <a:p>
            <a:r>
              <a:rPr kumimoji="1" lang="ko-KR" altLang="en-US" sz="1400" dirty="0"/>
              <a:t>발표 내용</a:t>
            </a:r>
          </a:p>
          <a:p>
            <a:r>
              <a:rPr kumimoji="1" lang="en-US" altLang="ko-KR" sz="1400" dirty="0"/>
              <a:t>3. </a:t>
            </a:r>
            <a:r>
              <a:rPr kumimoji="1" lang="ko-KR" altLang="en-US" sz="1400" dirty="0" err="1"/>
              <a:t>기획자로써</a:t>
            </a:r>
            <a:r>
              <a:rPr kumimoji="1" lang="ko-KR" altLang="en-US" sz="1400" dirty="0"/>
              <a:t> 접근과 분석하는 방법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다양한 프로그램 활용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파악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이해</a:t>
            </a:r>
          </a:p>
          <a:p>
            <a:r>
              <a:rPr kumimoji="1" lang="en-US" altLang="ko-KR" sz="1400" dirty="0"/>
              <a:t>4. </a:t>
            </a:r>
            <a:r>
              <a:rPr kumimoji="1" lang="ko-KR" altLang="en-US" sz="1400" dirty="0"/>
              <a:t>현재 포트폴리오 준비 과정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과외 복습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메쉬</a:t>
            </a:r>
            <a:r>
              <a:rPr kumimoji="1" lang="ko-KR" altLang="en-US" sz="1400" dirty="0"/>
              <a:t>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인지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레퍼런스 항시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현재 </a:t>
            </a:r>
            <a:r>
              <a:rPr kumimoji="1" lang="ko-KR" altLang="en-US" sz="1400" dirty="0" err="1"/>
              <a:t>포폴</a:t>
            </a:r>
            <a:r>
              <a:rPr kumimoji="1" lang="ko-KR" altLang="en-US" sz="1400" dirty="0"/>
              <a:t> 영상</a:t>
            </a:r>
          </a:p>
          <a:p>
            <a:r>
              <a:rPr kumimoji="1" lang="en-US" altLang="ko-KR" sz="1400" dirty="0"/>
              <a:t>5. </a:t>
            </a:r>
            <a:r>
              <a:rPr kumimoji="1" lang="ko-KR" altLang="en-US" sz="1400" dirty="0"/>
              <a:t>끝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6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의사소통을 위해 접근과 분석하는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E74BF-4C11-6D40-81C5-D640B621AE5B}"/>
              </a:ext>
            </a:extLst>
          </p:cNvPr>
          <p:cNvSpPr txBox="1"/>
          <p:nvPr/>
        </p:nvSpPr>
        <p:spPr>
          <a:xfrm>
            <a:off x="727504" y="831378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제작 목표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다양한 프로그램 활용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파티클</a:t>
            </a:r>
            <a:r>
              <a:rPr kumimoji="1" lang="ko-KR" altLang="en-US" dirty="0"/>
              <a:t> 시스템 이해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299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6503" y="1536174"/>
            <a:ext cx="56989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- 5 -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포트폴리오</a:t>
            </a:r>
            <a:endParaRPr lang="en-US" altLang="ko-KR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32187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의사소통을 위해 접근과 분석하는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E74BF-4C11-6D40-81C5-D640B621AE5B}"/>
              </a:ext>
            </a:extLst>
          </p:cNvPr>
          <p:cNvSpPr txBox="1"/>
          <p:nvPr/>
        </p:nvSpPr>
        <p:spPr>
          <a:xfrm>
            <a:off x="727504" y="831378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제작 목표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다양한 프로그램 활용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파티클</a:t>
            </a:r>
            <a:r>
              <a:rPr kumimoji="1" lang="ko-KR" altLang="en-US" dirty="0"/>
              <a:t> 시스템 이해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40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17460" y="2151727"/>
            <a:ext cx="5957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- 1 -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발표자 소개</a:t>
            </a:r>
          </a:p>
        </p:txBody>
      </p:sp>
    </p:spTree>
    <p:extLst>
      <p:ext uri="{BB962C8B-B14F-4D97-AF65-F5344CB8AC3E}">
        <p14:creationId xmlns:p14="http://schemas.microsoft.com/office/powerpoint/2010/main" val="34710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발표자 소개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C4EBB3D-2C88-9945-88CC-B64D2776F590}"/>
              </a:ext>
            </a:extLst>
          </p:cNvPr>
          <p:cNvSpPr/>
          <p:nvPr/>
        </p:nvSpPr>
        <p:spPr>
          <a:xfrm>
            <a:off x="2125362" y="803191"/>
            <a:ext cx="2298357" cy="2625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내</a:t>
            </a:r>
            <a:r>
              <a:rPr kumimoji="1" lang="ko-KR" altLang="en-US" dirty="0"/>
              <a:t> 얼굴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증사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1A50-B637-DA4E-AE70-00F07C0A8F83}"/>
              </a:ext>
            </a:extLst>
          </p:cNvPr>
          <p:cNvSpPr txBox="1"/>
          <p:nvPr/>
        </p:nvSpPr>
        <p:spPr>
          <a:xfrm>
            <a:off x="889686" y="4215028"/>
            <a:ext cx="9073318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재직 기간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2020.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</a:t>
            </a:r>
            <a:r>
              <a:rPr kumimoji="1" lang="ko-KR" altLang="en-US" dirty="0"/>
              <a:t> </a:t>
            </a:r>
            <a:r>
              <a:rPr kumimoji="1" lang="en-US" altLang="ko-KR" dirty="0"/>
              <a:t>09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현재까지</a:t>
            </a:r>
            <a:r>
              <a:rPr kumimoji="1" lang="en-US" altLang="ko-KR" dirty="0"/>
              <a:t>[</a:t>
            </a:r>
            <a:r>
              <a:rPr kumimoji="1" lang="ko-KR" altLang="en-US" dirty="0"/>
              <a:t>병역특례</a:t>
            </a:r>
            <a:r>
              <a:rPr kumimoji="1"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파트 담당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시스템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콘텐츠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프로젝트 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라그나로크</a:t>
            </a:r>
            <a:r>
              <a:rPr kumimoji="1" lang="en-US" altLang="ko-KR" dirty="0"/>
              <a:t> :</a:t>
            </a:r>
            <a:r>
              <a:rPr kumimoji="1" lang="ko-KR" altLang="en-US" dirty="0"/>
              <a:t> 라비린스 </a:t>
            </a:r>
            <a:r>
              <a:rPr kumimoji="1" lang="en-US" altLang="ko-KR" dirty="0"/>
              <a:t>[</a:t>
            </a:r>
            <a:r>
              <a:rPr kumimoji="1" lang="ko-KR" altLang="en-US" dirty="0"/>
              <a:t>라이브 서비스</a:t>
            </a:r>
            <a:r>
              <a:rPr kumimoji="1"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캐치</a:t>
            </a:r>
            <a:r>
              <a:rPr kumimoji="1" lang="en-US" altLang="ko-KR" dirty="0"/>
              <a:t>!</a:t>
            </a:r>
            <a:r>
              <a:rPr kumimoji="1" lang="ko-KR" altLang="en-US" dirty="0"/>
              <a:t> 티니핑 숨은 그림 찾기 </a:t>
            </a:r>
            <a:r>
              <a:rPr kumimoji="1" lang="en-US" altLang="ko-KR" dirty="0"/>
              <a:t>[PM, </a:t>
            </a:r>
            <a:r>
              <a:rPr kumimoji="1" lang="ko-KR" altLang="en-US" dirty="0"/>
              <a:t>시스템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콘텐츠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이펙트 및 연출 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모바일 </a:t>
            </a:r>
            <a:r>
              <a:rPr kumimoji="1" lang="en-US" altLang="ko-KR" dirty="0"/>
              <a:t>RPG </a:t>
            </a:r>
            <a:r>
              <a:rPr kumimoji="1" lang="ko-KR" altLang="en-US" dirty="0"/>
              <a:t>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시스템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ko-KR" altLang="en-US" dirty="0"/>
              <a:t>     퍼즐 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이펙트 제작 </a:t>
            </a:r>
            <a:endParaRPr kumimoji="1" lang="ko-Kore-KR" altLang="en-US" dirty="0"/>
          </a:p>
        </p:txBody>
      </p:sp>
      <p:pic>
        <p:nvPicPr>
          <p:cNvPr id="1026" name="Picture 2" descr="퍼니글루 - 게임메카">
            <a:extLst>
              <a:ext uri="{FF2B5EF4-FFF2-40B4-BE49-F238E27FC236}">
                <a16:creationId xmlns:a16="http://schemas.microsoft.com/office/drawing/2014/main" id="{57B67BA3-DAD6-7840-8225-365F41F4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8" y="518892"/>
            <a:ext cx="5214551" cy="35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D143A-3BA2-4B41-990A-03F8FFA514A7}"/>
              </a:ext>
            </a:extLst>
          </p:cNvPr>
          <p:cNvSpPr txBox="1"/>
          <p:nvPr/>
        </p:nvSpPr>
        <p:spPr>
          <a:xfrm>
            <a:off x="2125362" y="3433904"/>
            <a:ext cx="2393604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&lt;</a:t>
            </a:r>
            <a:r>
              <a:rPr kumimoji="1" lang="ko-KR" altLang="en-US" dirty="0"/>
              <a:t> 정진영</a:t>
            </a:r>
            <a:r>
              <a:rPr kumimoji="1" lang="en-US" altLang="ko-KR" dirty="0"/>
              <a:t>[</a:t>
            </a:r>
            <a:r>
              <a:rPr kumimoji="1" lang="ko-KR" altLang="en-US" dirty="0"/>
              <a:t>기획</a:t>
            </a:r>
            <a:r>
              <a:rPr kumimoji="1" lang="en-US" altLang="ko-KR" dirty="0"/>
              <a:t>_</a:t>
            </a:r>
            <a:r>
              <a:rPr kumimoji="1" lang="ko-KR" altLang="en-US" dirty="0"/>
              <a:t>사원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450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04FBBB-4B46-9417-1331-57DFB918D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3161" y="1536174"/>
            <a:ext cx="9265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- 2 -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이펙터와 의사소통</a:t>
            </a:r>
            <a:endParaRPr lang="en-US" altLang="ko-KR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[</a:t>
            </a:r>
            <a:r>
              <a:rPr lang="ko-KR" altLang="en-US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스킬</a:t>
            </a:r>
            <a:r>
              <a:rPr lang="en-US" altLang="ko-KR" sz="80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]</a:t>
            </a:r>
            <a:endParaRPr lang="ko-KR" altLang="en-US" sz="80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4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스킬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9A4C4204-462B-62C2-AA16-6CFFCF11A46D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01E04D8-A0D5-0D72-D9B1-C5778B70E278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9040C1D-55F6-5210-527E-8C7D1B8C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510" y="1707262"/>
            <a:ext cx="3295513" cy="292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400" b="1"/>
              <a:t>인간형 안드로이드</a:t>
            </a:r>
            <a:endParaRPr kumimoji="1"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857DA-1470-71AA-02F0-6DA278EEC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0" b="78182"/>
          <a:stretch/>
        </p:blipFill>
        <p:spPr bwMode="auto">
          <a:xfrm>
            <a:off x="478653" y="1639204"/>
            <a:ext cx="3746632" cy="40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15AB-01C8-E798-E83C-0E38FA8B2851}"/>
              </a:ext>
            </a:extLst>
          </p:cNvPr>
          <p:cNvSpPr txBox="1">
            <a:spLocks/>
          </p:cNvSpPr>
          <p:nvPr/>
        </p:nvSpPr>
        <p:spPr>
          <a:xfrm>
            <a:off x="1301812" y="5657926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몬스터 디자인 파악 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9E59E5-1F62-9B17-CE8B-51E4D81D69E7}"/>
              </a:ext>
            </a:extLst>
          </p:cNvPr>
          <p:cNvSpPr/>
          <p:nvPr/>
        </p:nvSpPr>
        <p:spPr>
          <a:xfrm>
            <a:off x="4784436" y="1657922"/>
            <a:ext cx="868219" cy="38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35ECA2-8E08-AE53-91A1-E4862D7CFE0B}"/>
              </a:ext>
            </a:extLst>
          </p:cNvPr>
          <p:cNvSpPr/>
          <p:nvPr/>
        </p:nvSpPr>
        <p:spPr>
          <a:xfrm>
            <a:off x="4784436" y="2195036"/>
            <a:ext cx="868219" cy="38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재질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8E9D62-F9E7-7068-4120-54B0423CCFED}"/>
              </a:ext>
            </a:extLst>
          </p:cNvPr>
          <p:cNvSpPr/>
          <p:nvPr/>
        </p:nvSpPr>
        <p:spPr>
          <a:xfrm>
            <a:off x="4784436" y="2732150"/>
            <a:ext cx="868219" cy="38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무기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3C9E8C-E80B-EC02-CBD8-6D25C04ADA6E}"/>
              </a:ext>
            </a:extLst>
          </p:cNvPr>
          <p:cNvSpPr/>
          <p:nvPr/>
        </p:nvSpPr>
        <p:spPr>
          <a:xfrm>
            <a:off x="4784436" y="3269264"/>
            <a:ext cx="868219" cy="38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속성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6A5FE64-F657-6BB4-3B8C-0D94E3E32517}"/>
              </a:ext>
            </a:extLst>
          </p:cNvPr>
          <p:cNvSpPr/>
          <p:nvPr/>
        </p:nvSpPr>
        <p:spPr>
          <a:xfrm>
            <a:off x="4784435" y="3803415"/>
            <a:ext cx="868219" cy="38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특징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079106B-A438-D0AF-885A-1B75B0067298}"/>
              </a:ext>
            </a:extLst>
          </p:cNvPr>
          <p:cNvSpPr txBox="1">
            <a:spLocks/>
          </p:cNvSpPr>
          <p:nvPr/>
        </p:nvSpPr>
        <p:spPr>
          <a:xfrm>
            <a:off x="5920510" y="2242893"/>
            <a:ext cx="3295513" cy="29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400" b="1"/>
              <a:t>금속 재질</a:t>
            </a:r>
            <a:endParaRPr kumimoji="1" lang="ko-KR" altLang="en-US" sz="1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8891619-7916-C178-CCD6-BC81508EEB93}"/>
              </a:ext>
            </a:extLst>
          </p:cNvPr>
          <p:cNvSpPr txBox="1">
            <a:spLocks/>
          </p:cNvSpPr>
          <p:nvPr/>
        </p:nvSpPr>
        <p:spPr>
          <a:xfrm>
            <a:off x="5920510" y="2780007"/>
            <a:ext cx="3295513" cy="29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400" b="1" dirty="0"/>
              <a:t>몽키 스패너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손</a:t>
            </a:r>
            <a:r>
              <a:rPr kumimoji="1" lang="en-US" altLang="ko-KR" sz="1400" b="1" dirty="0"/>
              <a:t>[</a:t>
            </a:r>
            <a:r>
              <a:rPr kumimoji="1" lang="ko-KR" altLang="en-US" sz="1400" b="1" dirty="0"/>
              <a:t>주먹</a:t>
            </a:r>
            <a:r>
              <a:rPr kumimoji="1" lang="en-US" altLang="ko-KR" sz="1400" b="1" dirty="0"/>
              <a:t>]</a:t>
            </a:r>
            <a:endParaRPr kumimoji="1" lang="ko-KR" altLang="en-US" sz="14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BEC3868-8BBE-1F14-B45A-77E414C4DC64}"/>
              </a:ext>
            </a:extLst>
          </p:cNvPr>
          <p:cNvSpPr txBox="1">
            <a:spLocks/>
          </p:cNvSpPr>
          <p:nvPr/>
        </p:nvSpPr>
        <p:spPr>
          <a:xfrm>
            <a:off x="5920510" y="3317121"/>
            <a:ext cx="3295513" cy="29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400" b="1" dirty="0"/>
              <a:t>무속성</a:t>
            </a:r>
            <a:endParaRPr kumimoji="1" lang="ko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FEE438-7493-42F3-FDCB-0399DAF82128}"/>
              </a:ext>
            </a:extLst>
          </p:cNvPr>
          <p:cNvSpPr txBox="1">
            <a:spLocks/>
          </p:cNvSpPr>
          <p:nvPr/>
        </p:nvSpPr>
        <p:spPr>
          <a:xfrm>
            <a:off x="5781965" y="3854235"/>
            <a:ext cx="5652654" cy="1895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-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안드로이드</a:t>
            </a:r>
            <a:r>
              <a:rPr kumimoji="1" lang="ko-KR" altLang="en-US" sz="1400" b="1" dirty="0"/>
              <a:t> 형태에 맞는 디자인 외형</a:t>
            </a:r>
            <a:endParaRPr kumimoji="1" lang="en-US" altLang="ko-KR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큰 특징이 없는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몽키 스패너</a:t>
            </a:r>
            <a:r>
              <a:rPr kumimoji="1" lang="ko-KR" altLang="en-US" sz="1400" b="1" dirty="0"/>
              <a:t>로 휘두르기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던지기 가능</a:t>
            </a:r>
            <a:endParaRPr kumimoji="1" lang="en-US" altLang="ko-KR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-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주먹</a:t>
            </a:r>
            <a:r>
              <a:rPr kumimoji="1" lang="ko-KR" altLang="en-US" sz="1400" b="1" dirty="0"/>
              <a:t>을 사용할 수 있음</a:t>
            </a:r>
            <a:endParaRPr kumimoji="1" lang="en-US" altLang="ko-KR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로봇에 특징은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전기</a:t>
            </a:r>
            <a:r>
              <a:rPr kumimoji="1" lang="ko-KR" altLang="en-US" sz="1400" b="1" dirty="0"/>
              <a:t>를 사용함으로써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전류</a:t>
            </a:r>
            <a:r>
              <a:rPr kumimoji="1" lang="ko-KR" altLang="en-US" sz="1400" b="1" dirty="0"/>
              <a:t>를 흘려 보내는 컨셉 가능</a:t>
            </a:r>
            <a:endParaRPr kumimoji="1" lang="en-US" altLang="ko-KR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-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빠른 진입</a:t>
            </a:r>
            <a:r>
              <a:rPr kumimoji="1" lang="ko-KR" altLang="en-US" sz="1400" b="1" dirty="0"/>
              <a:t>이 가능하도록 발바닥에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바퀴</a:t>
            </a:r>
            <a:r>
              <a:rPr kumimoji="1" lang="ko-KR" altLang="en-US" sz="1400" b="1" dirty="0"/>
              <a:t>를 갖고 있음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4F097-68FB-2D5F-E088-89FF9F5A0B18}"/>
              </a:ext>
            </a:extLst>
          </p:cNvPr>
          <p:cNvSpPr/>
          <p:nvPr/>
        </p:nvSpPr>
        <p:spPr>
          <a:xfrm>
            <a:off x="1487562" y="6086764"/>
            <a:ext cx="9216876" cy="689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스킬을 작업하기 앞서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제작이 필요한 몬스터의 특징을 파악합니다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0320FC2-7261-62EB-A757-7E6B3BAFCA7A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7351AF8B-5975-FCF9-966F-6D4FD4DE12A3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스킬 데이터 공유</a:t>
            </a:r>
          </a:p>
        </p:txBody>
      </p:sp>
    </p:spTree>
    <p:extLst>
      <p:ext uri="{BB962C8B-B14F-4D97-AF65-F5344CB8AC3E}">
        <p14:creationId xmlns:p14="http://schemas.microsoft.com/office/powerpoint/2010/main" val="30751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스킬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4F097-68FB-2D5F-E088-89FF9F5A0B18}"/>
              </a:ext>
            </a:extLst>
          </p:cNvPr>
          <p:cNvSpPr/>
          <p:nvPr/>
        </p:nvSpPr>
        <p:spPr>
          <a:xfrm>
            <a:off x="1487562" y="6086764"/>
            <a:ext cx="9216876" cy="689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스킬 시전자의 대상 움직임과 스킬 구성에 필요한 레퍼런스를 준비합니다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15100AE-019C-1D46-2B8D-EE020FE2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40150"/>
              </p:ext>
            </p:extLst>
          </p:nvPr>
        </p:nvGraphicFramePr>
        <p:xfrm>
          <a:off x="5708073" y="1513468"/>
          <a:ext cx="6166983" cy="11233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30128">
                  <a:extLst>
                    <a:ext uri="{9D8B030D-6E8A-4147-A177-3AD203B41FA5}">
                      <a16:colId xmlns:a16="http://schemas.microsoft.com/office/drawing/2014/main" val="1521537696"/>
                    </a:ext>
                  </a:extLst>
                </a:gridCol>
                <a:gridCol w="4836855">
                  <a:extLst>
                    <a:ext uri="{9D8B030D-6E8A-4147-A177-3AD203B41FA5}">
                      <a16:colId xmlns:a16="http://schemas.microsoft.com/office/drawing/2014/main" val="3600995040"/>
                    </a:ext>
                  </a:extLst>
                </a:gridCol>
              </a:tblGrid>
              <a:tr h="381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_1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스파크 슬래쉬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!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든 손을 위에서 아래로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대각선을 그리며 빠르게 내려친다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endParaRPr lang="en-US" altLang="ko-KR" sz="1000" b="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내려칠 때 스파크와 검을 베는 듯한 효과를 나타낸다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1782"/>
                  </a:ext>
                </a:extLst>
              </a:tr>
            </a:tbl>
          </a:graphicData>
        </a:graphic>
      </p:graphicFrame>
      <p:sp>
        <p:nvSpPr>
          <p:cNvPr id="22" name="AutoShape 4">
            <a:extLst>
              <a:ext uri="{FF2B5EF4-FFF2-40B4-BE49-F238E27FC236}">
                <a16:creationId xmlns:a16="http://schemas.microsoft.com/office/drawing/2014/main" id="{F96A4D72-D6C8-631C-403E-836255288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6326" y="31651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F5ECDE-8475-B203-E930-77508F04C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56658"/>
              </p:ext>
            </p:extLst>
          </p:nvPr>
        </p:nvGraphicFramePr>
        <p:xfrm>
          <a:off x="5708073" y="3770837"/>
          <a:ext cx="6166982" cy="1137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08049">
                  <a:extLst>
                    <a:ext uri="{9D8B030D-6E8A-4147-A177-3AD203B41FA5}">
                      <a16:colId xmlns:a16="http://schemas.microsoft.com/office/drawing/2014/main" val="720219434"/>
                    </a:ext>
                  </a:extLst>
                </a:gridCol>
                <a:gridCol w="4858933">
                  <a:extLst>
                    <a:ext uri="{9D8B030D-6E8A-4147-A177-3AD203B41FA5}">
                      <a16:colId xmlns:a16="http://schemas.microsoft.com/office/drawing/2014/main" val="101777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 샷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2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든 손을 위로 들고 강하게 던진다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스킬이 끝나면 다시 스패너가 스폰 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스패너는 빠른 속도로 회전하며 날아가며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강한 스파크가 일어난다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스패너가 날아가는 효과를 푸른색으로 강조한다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04106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37A7F3A1-1648-10E1-F151-1F01E823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9" y="1428881"/>
            <a:ext cx="1202247" cy="1792239"/>
          </a:xfrm>
          <a:prstGeom prst="rect">
            <a:avLst/>
          </a:prstGeom>
        </p:spPr>
      </p:pic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B2C5921-DA8A-F179-1C27-675F743C4244}"/>
              </a:ext>
            </a:extLst>
          </p:cNvPr>
          <p:cNvSpPr/>
          <p:nvPr/>
        </p:nvSpPr>
        <p:spPr>
          <a:xfrm>
            <a:off x="610673" y="1786603"/>
            <a:ext cx="348311" cy="1434517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8A31A0-F1DD-24AD-D5AC-4D0DE9572D31}"/>
              </a:ext>
            </a:extLst>
          </p:cNvPr>
          <p:cNvSpPr txBox="1"/>
          <p:nvPr/>
        </p:nvSpPr>
        <p:spPr>
          <a:xfrm>
            <a:off x="487308" y="3298798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든 손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9C18F02-CEB0-E888-E0AA-D4EFFBED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97" y="1652711"/>
            <a:ext cx="1340735" cy="15621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BCE59B-1430-D43A-C992-16AFF7124B87}"/>
              </a:ext>
            </a:extLst>
          </p:cNvPr>
          <p:cNvSpPr txBox="1"/>
          <p:nvPr/>
        </p:nvSpPr>
        <p:spPr>
          <a:xfrm>
            <a:off x="2028114" y="3292530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내리는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6109583-72B0-05D9-2DE8-AD901A22BBE3}"/>
              </a:ext>
            </a:extLst>
          </p:cNvPr>
          <p:cNvSpPr/>
          <p:nvPr/>
        </p:nvSpPr>
        <p:spPr>
          <a:xfrm rot="2008878" flipV="1">
            <a:off x="2287144" y="1729243"/>
            <a:ext cx="348311" cy="1043852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136035-9349-4B7C-7527-97452ECD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02" y="1821251"/>
            <a:ext cx="1194260" cy="587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6ADE371-12F8-1811-9B69-E536BDEB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44571" y="2128804"/>
            <a:ext cx="406523" cy="14423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F0C253-704C-9982-E33D-34B1DADCBC7E}"/>
              </a:ext>
            </a:extLst>
          </p:cNvPr>
          <p:cNvSpPr txBox="1"/>
          <p:nvPr/>
        </p:nvSpPr>
        <p:spPr>
          <a:xfrm>
            <a:off x="4226113" y="2325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DD51C-008B-4BAB-A1BE-BFF71EC454DB}"/>
              </a:ext>
            </a:extLst>
          </p:cNvPr>
          <p:cNvSpPr txBox="1"/>
          <p:nvPr/>
        </p:nvSpPr>
        <p:spPr>
          <a:xfrm>
            <a:off x="3635750" y="328626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내려칠 때 이펙트 효과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137EEDA-3C56-40FA-BB75-F109B17B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3" y="3840911"/>
            <a:ext cx="1202247" cy="1792239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753176F6-4C79-3A03-BC63-BD4845218B83}"/>
              </a:ext>
            </a:extLst>
          </p:cNvPr>
          <p:cNvSpPr/>
          <p:nvPr/>
        </p:nvSpPr>
        <p:spPr>
          <a:xfrm>
            <a:off x="573704" y="4019771"/>
            <a:ext cx="348311" cy="1434517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44CA3D-6E65-B29E-B024-1333D62EFE74}"/>
              </a:ext>
            </a:extLst>
          </p:cNvPr>
          <p:cNvGrpSpPr/>
          <p:nvPr/>
        </p:nvGrpSpPr>
        <p:grpSpPr>
          <a:xfrm>
            <a:off x="2225106" y="3784232"/>
            <a:ext cx="1623375" cy="1670056"/>
            <a:chOff x="2141733" y="3448073"/>
            <a:chExt cx="1623375" cy="1670056"/>
          </a:xfrm>
        </p:grpSpPr>
        <p:pic>
          <p:nvPicPr>
            <p:cNvPr id="37" name="Picture 2" descr="스패너 이미지 검색결과">
              <a:extLst>
                <a:ext uri="{FF2B5EF4-FFF2-40B4-BE49-F238E27FC236}">
                  <a16:creationId xmlns:a16="http://schemas.microsoft.com/office/drawing/2014/main" id="{E0E1DEEA-F567-8705-B028-961E7BA7C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4400" r="94000">
                          <a14:foregroundMark x1="10000" y1="42800" x2="4400" y2="45600"/>
                          <a14:foregroundMark x1="88800" y1="42800" x2="91200" y2="44000"/>
                          <a14:foregroundMark x1="91200" y1="57200" x2="94000" y2="5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48910">
              <a:off x="2141734" y="3521158"/>
              <a:ext cx="1596971" cy="1596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4093773-F9BF-93E6-E0AA-25413D2A4EDD}"/>
                </a:ext>
              </a:extLst>
            </p:cNvPr>
            <p:cNvGrpSpPr/>
            <p:nvPr/>
          </p:nvGrpSpPr>
          <p:grpSpPr>
            <a:xfrm>
              <a:off x="2141733" y="3448073"/>
              <a:ext cx="1623375" cy="1670055"/>
              <a:chOff x="2141733" y="3448073"/>
              <a:chExt cx="1623375" cy="1670055"/>
            </a:xfrm>
          </p:grpSpPr>
          <p:pic>
            <p:nvPicPr>
              <p:cNvPr id="39" name="Picture 2" descr="스패너 이미지 검색결과">
                <a:extLst>
                  <a:ext uri="{FF2B5EF4-FFF2-40B4-BE49-F238E27FC236}">
                    <a16:creationId xmlns:a16="http://schemas.microsoft.com/office/drawing/2014/main" id="{0864B11C-FB83-7A9A-EF2F-64B5BF4B0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4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141733" y="3521157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스패너 이미지 검색결과">
                <a:extLst>
                  <a:ext uri="{FF2B5EF4-FFF2-40B4-BE49-F238E27FC236}">
                    <a16:creationId xmlns:a16="http://schemas.microsoft.com/office/drawing/2014/main" id="{BAFDFA87-0111-5081-FD96-6CD66AD503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43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2552">
                <a:off x="2154271" y="3469490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스패너 이미지 검색결과">
                <a:extLst>
                  <a:ext uri="{FF2B5EF4-FFF2-40B4-BE49-F238E27FC236}">
                    <a16:creationId xmlns:a16="http://schemas.microsoft.com/office/drawing/2014/main" id="{47E86C10-F181-9085-F29D-12C929EE8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8137" y="3448073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F85DB31-AC4C-D038-E9C7-83329917BC92}"/>
              </a:ext>
            </a:extLst>
          </p:cNvPr>
          <p:cNvSpPr/>
          <p:nvPr/>
        </p:nvSpPr>
        <p:spPr>
          <a:xfrm rot="17013846">
            <a:off x="2861973" y="4675186"/>
            <a:ext cx="348311" cy="1099566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1F73BBD3-FD4C-7875-B08B-576FAC08C5A9}"/>
              </a:ext>
            </a:extLst>
          </p:cNvPr>
          <p:cNvSpPr/>
          <p:nvPr/>
        </p:nvSpPr>
        <p:spPr>
          <a:xfrm rot="5904908">
            <a:off x="2882411" y="3333672"/>
            <a:ext cx="348311" cy="1219154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5025DDD-305F-6087-E87C-577537C4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517882" y="4672349"/>
            <a:ext cx="406523" cy="144232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430174-F161-AB97-29C7-5032412C19FB}"/>
              </a:ext>
            </a:extLst>
          </p:cNvPr>
          <p:cNvSpPr txBox="1"/>
          <p:nvPr/>
        </p:nvSpPr>
        <p:spPr>
          <a:xfrm>
            <a:off x="394184" y="5751676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든 손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D0D1C8-42A7-A858-D8FB-BB61DCD3A06F}"/>
              </a:ext>
            </a:extLst>
          </p:cNvPr>
          <p:cNvSpPr txBox="1"/>
          <p:nvPr/>
        </p:nvSpPr>
        <p:spPr>
          <a:xfrm>
            <a:off x="2116244" y="5742075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회전하며 날아가는 스패너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A96DE-D5FC-33A1-20F1-5353FFEF06DC}"/>
              </a:ext>
            </a:extLst>
          </p:cNvPr>
          <p:cNvSpPr txBox="1"/>
          <p:nvPr/>
        </p:nvSpPr>
        <p:spPr>
          <a:xfrm>
            <a:off x="3762383" y="5742074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스패너에서 일어나는 스파크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60CAC859-35F0-017B-2DF3-641C226FE48C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A60ABE9A-A0C8-E27B-8264-28EAFDBCEB44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9BD5ABCB-CDE3-285E-90E4-9451D56D759C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BF22F96A-6D83-E463-706C-EFADECE33965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스킬 데이터 공유</a:t>
            </a:r>
          </a:p>
        </p:txBody>
      </p:sp>
    </p:spTree>
    <p:extLst>
      <p:ext uri="{BB962C8B-B14F-4D97-AF65-F5344CB8AC3E}">
        <p14:creationId xmlns:p14="http://schemas.microsoft.com/office/powerpoint/2010/main" val="41669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스킬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4F097-68FB-2D5F-E088-89FF9F5A0B18}"/>
              </a:ext>
            </a:extLst>
          </p:cNvPr>
          <p:cNvSpPr/>
          <p:nvPr/>
        </p:nvSpPr>
        <p:spPr>
          <a:xfrm>
            <a:off x="1487562" y="6086764"/>
            <a:ext cx="9216876" cy="689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기획서에 다 전달하지 못한 특징을 전달하고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구현에 대해 협의를 진행 합니다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래픽 2" descr="이사회실 단색으로 채워진">
            <a:extLst>
              <a:ext uri="{FF2B5EF4-FFF2-40B4-BE49-F238E27FC236}">
                <a16:creationId xmlns:a16="http://schemas.microsoft.com/office/drawing/2014/main" id="{1DEAEA08-E0F6-0B56-80C2-94C71E37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526" y="2774744"/>
            <a:ext cx="3416697" cy="3416697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011CA62-43DB-90DA-690F-F4688BB52DC3}"/>
              </a:ext>
            </a:extLst>
          </p:cNvPr>
          <p:cNvSpPr/>
          <p:nvPr/>
        </p:nvSpPr>
        <p:spPr>
          <a:xfrm>
            <a:off x="1602508" y="1673310"/>
            <a:ext cx="3140364" cy="1378527"/>
          </a:xfrm>
          <a:prstGeom prst="wedgeRectCallout">
            <a:avLst>
              <a:gd name="adj1" fmla="val 51225"/>
              <a:gd name="adj2" fmla="val 89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안드로이드 몬스터가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하늘로 슈슈슈슉 할 때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엄청난 검기 라인이 보이고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공중 제비 </a:t>
            </a:r>
            <a:r>
              <a:rPr lang="en-US" altLang="ko-KR" sz="1050" dirty="0">
                <a:solidFill>
                  <a:schemeClr val="tx1"/>
                </a:solidFill>
              </a:rPr>
              <a:t>5</a:t>
            </a:r>
            <a:r>
              <a:rPr lang="ko-KR" altLang="en-US" sz="1050" dirty="0">
                <a:solidFill>
                  <a:schemeClr val="tx1"/>
                </a:solidFill>
              </a:rPr>
              <a:t>바퀴 돌 때 분신을 생성해주시고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마무리는 멋있게 콰콰쾅</a:t>
            </a:r>
            <a:r>
              <a:rPr lang="en-US" altLang="ko-KR" sz="1050" dirty="0">
                <a:solidFill>
                  <a:schemeClr val="tx1"/>
                </a:solidFill>
              </a:rPr>
              <a:t>!!</a:t>
            </a: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알죠</a:t>
            </a:r>
            <a:r>
              <a:rPr lang="en-US" altLang="ko-KR" sz="1050" dirty="0">
                <a:solidFill>
                  <a:schemeClr val="tx1"/>
                </a:solidFill>
              </a:rPr>
              <a:t>? </a:t>
            </a:r>
            <a:r>
              <a:rPr lang="ko-KR" altLang="en-US" sz="1050" dirty="0">
                <a:solidFill>
                  <a:schemeClr val="tx1"/>
                </a:solidFill>
              </a:rPr>
              <a:t>알잘딱깔센으로 부탁드려요 </a:t>
            </a:r>
            <a:r>
              <a:rPr lang="en-US" altLang="ko-KR" sz="1050" dirty="0">
                <a:solidFill>
                  <a:schemeClr val="tx1"/>
                </a:solidFill>
              </a:rPr>
              <a:t>^^7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AD927AD-97F5-653B-4A1C-5762E6CC2B47}"/>
              </a:ext>
            </a:extLst>
          </p:cNvPr>
          <p:cNvSpPr/>
          <p:nvPr/>
        </p:nvSpPr>
        <p:spPr>
          <a:xfrm>
            <a:off x="7331419" y="1673310"/>
            <a:ext cx="3140364" cy="1378527"/>
          </a:xfrm>
          <a:prstGeom prst="wedgeRectCallout">
            <a:avLst>
              <a:gd name="adj1" fmla="val -51128"/>
              <a:gd name="adj2" fmla="val 839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F68A44D-514C-EF85-1D24-DB4079B412C9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8A6D161-60DF-9BB5-1436-F8E304630ACA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pic>
        <p:nvPicPr>
          <p:cNvPr id="2050" name="Picture 2" descr="국내힙합갤러리 - 비와이 정색짤 해명ㅋㅋ | Facebook">
            <a:extLst>
              <a:ext uri="{FF2B5EF4-FFF2-40B4-BE49-F238E27FC236}">
                <a16:creationId xmlns:a16="http://schemas.microsoft.com/office/drawing/2014/main" id="{9C4F2A0C-4E62-FDD6-A5EE-2AA9B4FC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19" y="1714336"/>
            <a:ext cx="1296473" cy="12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54629E-C466-EAA1-B09B-EAFB0CA7558D}"/>
              </a:ext>
            </a:extLst>
          </p:cNvPr>
          <p:cNvSpPr txBox="1"/>
          <p:nvPr/>
        </p:nvSpPr>
        <p:spPr>
          <a:xfrm>
            <a:off x="8783892" y="1731392"/>
            <a:ext cx="1592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모바일 환경에선</a:t>
            </a:r>
            <a:endParaRPr lang="en-US" altLang="ko-KR" sz="1200" dirty="0"/>
          </a:p>
          <a:p>
            <a:r>
              <a:rPr lang="ko-KR" altLang="en-US" sz="1200" dirty="0"/>
              <a:t>이런저런 건 못해요</a:t>
            </a:r>
            <a:r>
              <a:rPr lang="en-US" altLang="ko-KR" sz="1200" dirty="0"/>
              <a:t>…</a:t>
            </a:r>
          </a:p>
          <a:p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싸울래요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AB8631C1-EFFF-6006-1868-D5501C6715FE}"/>
              </a:ext>
            </a:extLst>
          </p:cNvPr>
          <p:cNvSpPr txBox="1">
            <a:spLocks/>
          </p:cNvSpPr>
          <p:nvPr/>
        </p:nvSpPr>
        <p:spPr>
          <a:xfrm>
            <a:off x="4134232" y="5501796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기획자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735B9C73-32E6-406C-D298-9BB17AAB28AE}"/>
              </a:ext>
            </a:extLst>
          </p:cNvPr>
          <p:cNvSpPr txBox="1">
            <a:spLocks/>
          </p:cNvSpPr>
          <p:nvPr/>
        </p:nvSpPr>
        <p:spPr>
          <a:xfrm>
            <a:off x="5781203" y="5501796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이펙터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62E71AEE-3B03-B546-6DFD-FFF7110F436E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377359D5-8075-FD60-ED7D-56195CF47398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스킬 데이터 공유</a:t>
            </a:r>
          </a:p>
        </p:txBody>
      </p:sp>
    </p:spTree>
    <p:extLst>
      <p:ext uri="{BB962C8B-B14F-4D97-AF65-F5344CB8AC3E}">
        <p14:creationId xmlns:p14="http://schemas.microsoft.com/office/powerpoint/2010/main" val="182796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스킬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4D0AAC5D-1B62-718F-A641-7C21064D2DB6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121AE32-B8C1-D33F-6362-9F0294660094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스킬 데이터 공유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4F097-68FB-2D5F-E088-89FF9F5A0B18}"/>
              </a:ext>
            </a:extLst>
          </p:cNvPr>
          <p:cNvSpPr/>
          <p:nvPr/>
        </p:nvSpPr>
        <p:spPr>
          <a:xfrm>
            <a:off x="1487562" y="6086764"/>
            <a:ext cx="9216876" cy="689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만들어 주신 이펙트가 기획자 의도에 맞게 잘 되었는지 확인하고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추가 및 수정될 부분을 협의합니다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8A6D161-60DF-9BB5-1436-F8E304630ACA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799CF088-1741-0DB4-CC19-FECE4EBD552E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53499F-904E-0AC3-9AF5-2E568E7F967C}"/>
              </a:ext>
            </a:extLst>
          </p:cNvPr>
          <p:cNvGrpSpPr/>
          <p:nvPr/>
        </p:nvGrpSpPr>
        <p:grpSpPr>
          <a:xfrm>
            <a:off x="7431394" y="2415152"/>
            <a:ext cx="2951018" cy="2951018"/>
            <a:chOff x="6793346" y="3156528"/>
            <a:chExt cx="2239808" cy="2239808"/>
          </a:xfrm>
        </p:grpSpPr>
        <p:pic>
          <p:nvPicPr>
            <p:cNvPr id="14" name="그래픽 13" descr="질문 단색으로 채워진">
              <a:extLst>
                <a:ext uri="{FF2B5EF4-FFF2-40B4-BE49-F238E27FC236}">
                  <a16:creationId xmlns:a16="http://schemas.microsoft.com/office/drawing/2014/main" id="{C1B97781-8B78-5101-2FAD-4D4BC1851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3346" y="3156528"/>
              <a:ext cx="2239808" cy="223980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38269C-8D83-E514-2B00-E3FB5B4E1C4D}"/>
                </a:ext>
              </a:extLst>
            </p:cNvPr>
            <p:cNvSpPr/>
            <p:nvPr/>
          </p:nvSpPr>
          <p:spPr>
            <a:xfrm>
              <a:off x="7730836" y="3306618"/>
              <a:ext cx="1062182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990CC47-017D-0467-BCDA-B80FE5B05A01}"/>
              </a:ext>
            </a:extLst>
          </p:cNvPr>
          <p:cNvSpPr txBox="1">
            <a:spLocks/>
          </p:cNvSpPr>
          <p:nvPr/>
        </p:nvSpPr>
        <p:spPr>
          <a:xfrm>
            <a:off x="8549778" y="5166539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기획자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9E64F14-B69D-88CA-8B8C-159BEF5E793E}"/>
              </a:ext>
            </a:extLst>
          </p:cNvPr>
          <p:cNvSpPr txBox="1">
            <a:spLocks/>
          </p:cNvSpPr>
          <p:nvPr/>
        </p:nvSpPr>
        <p:spPr>
          <a:xfrm>
            <a:off x="6844148" y="4748253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이펙터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pic>
        <p:nvPicPr>
          <p:cNvPr id="23" name="그래픽 22" descr="물 단색으로 채워진">
            <a:extLst>
              <a:ext uri="{FF2B5EF4-FFF2-40B4-BE49-F238E27FC236}">
                <a16:creationId xmlns:a16="http://schemas.microsoft.com/office/drawing/2014/main" id="{FDE0325E-A411-0733-1F37-56FF352D3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193" y="3890666"/>
            <a:ext cx="331332" cy="331332"/>
          </a:xfrm>
          <a:prstGeom prst="rect">
            <a:avLst/>
          </a:prstGeom>
        </p:spPr>
      </p:pic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B75585A9-A00F-E456-D2A5-26F78684873B}"/>
              </a:ext>
            </a:extLst>
          </p:cNvPr>
          <p:cNvSpPr/>
          <p:nvPr/>
        </p:nvSpPr>
        <p:spPr>
          <a:xfrm>
            <a:off x="6581065" y="2131589"/>
            <a:ext cx="2485949" cy="859376"/>
          </a:xfrm>
          <a:prstGeom prst="wedgeRectCallout">
            <a:avLst>
              <a:gd name="adj1" fmla="val 21720"/>
              <a:gd name="adj2" fmla="val 896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기획자님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요청하신 대로 만들었는데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더 수정할 부분이 있을까요</a:t>
            </a:r>
            <a:r>
              <a:rPr lang="en-US" altLang="ko-KR" sz="1050" dirty="0">
                <a:solidFill>
                  <a:schemeClr val="tx1"/>
                </a:solidFill>
              </a:rPr>
              <a:t>?^^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753B9E4-46AD-74BE-156A-C0EA2AD27492}"/>
              </a:ext>
            </a:extLst>
          </p:cNvPr>
          <p:cNvSpPr txBox="1">
            <a:spLocks/>
          </p:cNvSpPr>
          <p:nvPr/>
        </p:nvSpPr>
        <p:spPr>
          <a:xfrm>
            <a:off x="2592066" y="5090484"/>
            <a:ext cx="2100314" cy="321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ko-KR" sz="1400" b="1" dirty="0"/>
              <a:t>&lt; </a:t>
            </a:r>
            <a:r>
              <a:rPr kumimoji="1" lang="ko-KR" altLang="en-US" sz="1400" b="1" dirty="0"/>
              <a:t>요청 작업물 결과 </a:t>
            </a:r>
            <a:r>
              <a:rPr kumimoji="1" lang="en-US" altLang="ko-KR" sz="1400" b="1" dirty="0"/>
              <a:t>&gt;</a:t>
            </a:r>
            <a:endParaRPr kumimoji="1" lang="ko-KR" altLang="en-US" sz="1400" b="1" dirty="0"/>
          </a:p>
        </p:txBody>
      </p:sp>
      <p:pic>
        <p:nvPicPr>
          <p:cNvPr id="4100" name="Picture 4" descr="827015 4K, 5K, T'Soni, Mass Effect, Magic, Liara, Black background, Fan  ART, Aliens - Rare Gallery HD Wallpapers">
            <a:extLst>
              <a:ext uri="{FF2B5EF4-FFF2-40B4-BE49-F238E27FC236}">
                <a16:creationId xmlns:a16="http://schemas.microsoft.com/office/drawing/2014/main" id="{E50C3608-EEA0-6739-E67F-394AF15C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2" y="1726683"/>
            <a:ext cx="2888932" cy="227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D wallpaper: Mass Effect, Asari, Liara T'Soni, video games, blurred motion  | Wallpaper Flare">
            <a:extLst>
              <a:ext uri="{FF2B5EF4-FFF2-40B4-BE49-F238E27FC236}">
                <a16:creationId xmlns:a16="http://schemas.microsoft.com/office/drawing/2014/main" id="{D21A681A-038D-F1B2-6450-8B93DDC7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02" y="2893233"/>
            <a:ext cx="3716482" cy="209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2D2D731-0DBB-7BBB-86FC-9DBE1EBFF737}"/>
              </a:ext>
            </a:extLst>
          </p:cNvPr>
          <p:cNvSpPr/>
          <p:nvPr/>
        </p:nvSpPr>
        <p:spPr>
          <a:xfrm>
            <a:off x="9599935" y="2863964"/>
            <a:ext cx="2485949" cy="859376"/>
          </a:xfrm>
          <a:prstGeom prst="wedgeRectCallout">
            <a:avLst>
              <a:gd name="adj1" fmla="val -47758"/>
              <a:gd name="adj2" fmla="val 10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완전 다른 로봇이 된 것 같네요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무기에 컨셉에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맞춰 수정해볼까요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849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스킬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834601"/>
            <a:ext cx="2239809" cy="434567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121AE32-B8C1-D33F-6362-9F0294660094}"/>
              </a:ext>
            </a:extLst>
          </p:cNvPr>
          <p:cNvSpPr/>
          <p:nvPr/>
        </p:nvSpPr>
        <p:spPr>
          <a:xfrm>
            <a:off x="9599935" y="834600"/>
            <a:ext cx="2239809" cy="434567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스킬 데이터 공유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4F097-68FB-2D5F-E088-89FF9F5A0B18}"/>
              </a:ext>
            </a:extLst>
          </p:cNvPr>
          <p:cNvSpPr/>
          <p:nvPr/>
        </p:nvSpPr>
        <p:spPr>
          <a:xfrm>
            <a:off x="1487562" y="6086764"/>
            <a:ext cx="9216876" cy="689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큰 프로젝트의 경우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클라이언트에서 만들어준 툴</a:t>
            </a:r>
            <a:r>
              <a:rPr lang="en-US" altLang="ko-KR" b="1" dirty="0">
                <a:solidFill>
                  <a:sysClr val="windowText" lastClr="000000"/>
                </a:solidFill>
              </a:rPr>
              <a:t>[Tool]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이 있으며</a:t>
            </a:r>
            <a:r>
              <a:rPr lang="en-US" altLang="ko-KR" b="1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회사마다 정보를 공유하는 방식이 다릅니다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8A6D161-60DF-9BB5-1436-F8E304630ACA}"/>
              </a:ext>
            </a:extLst>
          </p:cNvPr>
          <p:cNvSpPr/>
          <p:nvPr/>
        </p:nvSpPr>
        <p:spPr>
          <a:xfrm>
            <a:off x="2687278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799CF088-1741-0DB4-CC19-FECE4EBD552E}"/>
              </a:ext>
            </a:extLst>
          </p:cNvPr>
          <p:cNvSpPr/>
          <p:nvPr/>
        </p:nvSpPr>
        <p:spPr>
          <a:xfrm>
            <a:off x="4991497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FF67CABB-6D74-9888-847B-F4DE89EA87C6}"/>
              </a:ext>
            </a:extLst>
          </p:cNvPr>
          <p:cNvSpPr/>
          <p:nvPr/>
        </p:nvSpPr>
        <p:spPr>
          <a:xfrm>
            <a:off x="7295716" y="834601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테스트 및 디자인 조정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3594F49-DC94-5691-BBBB-229FF2828B93}"/>
              </a:ext>
            </a:extLst>
          </p:cNvPr>
          <p:cNvSpPr/>
          <p:nvPr/>
        </p:nvSpPr>
        <p:spPr>
          <a:xfrm>
            <a:off x="906115" y="3798434"/>
            <a:ext cx="1338321" cy="812103"/>
          </a:xfrm>
          <a:prstGeom prst="wedgeRectCallout">
            <a:avLst>
              <a:gd name="adj1" fmla="val -66497"/>
              <a:gd name="adj2" fmla="val 36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</a:t>
            </a:r>
            <a:r>
              <a:rPr lang="en-US" altLang="ko-KR" sz="1050" dirty="0">
                <a:solidFill>
                  <a:schemeClr val="tx1"/>
                </a:solidFill>
              </a:rPr>
              <a:t>id : 123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HIT </a:t>
            </a:r>
            <a:r>
              <a:rPr lang="ko-KR" altLang="en-US" sz="1050" dirty="0">
                <a:solidFill>
                  <a:schemeClr val="tx1"/>
                </a:solidFill>
              </a:rPr>
              <a:t>타이밍 </a:t>
            </a:r>
            <a:r>
              <a:rPr lang="en-US" altLang="ko-KR" sz="1050" dirty="0">
                <a:solidFill>
                  <a:schemeClr val="tx1"/>
                </a:solidFill>
              </a:rPr>
              <a:t>: 20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범위 </a:t>
            </a:r>
            <a:r>
              <a:rPr lang="en-US" altLang="ko-KR" sz="1050" dirty="0">
                <a:solidFill>
                  <a:schemeClr val="tx1"/>
                </a:solidFill>
              </a:rPr>
              <a:t>: 60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3BF07FB2-47D8-E734-E578-2B5F70B0A63A}"/>
              </a:ext>
            </a:extLst>
          </p:cNvPr>
          <p:cNvSpPr/>
          <p:nvPr/>
        </p:nvSpPr>
        <p:spPr>
          <a:xfrm>
            <a:off x="906115" y="1530751"/>
            <a:ext cx="2485949" cy="812103"/>
          </a:xfrm>
          <a:prstGeom prst="wedgeRectCallout">
            <a:avLst>
              <a:gd name="adj1" fmla="val -58905"/>
              <a:gd name="adj2" fmla="val 391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안녕하세요 기획자님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데이터 깃에 공유 드렸습니다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</a:t>
            </a:r>
            <a:r>
              <a:rPr lang="en-US" altLang="ko-KR" sz="1050" dirty="0">
                <a:solidFill>
                  <a:schemeClr val="tx1"/>
                </a:solidFill>
              </a:rPr>
              <a:t>Tool</a:t>
            </a:r>
            <a:r>
              <a:rPr lang="ko-KR" altLang="en-US" sz="1050" dirty="0">
                <a:solidFill>
                  <a:schemeClr val="tx1"/>
                </a:solidFill>
              </a:rPr>
              <a:t>에서 확인 가능하세요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A37583A-2C12-1926-4CCF-047F8C41AAE2}"/>
              </a:ext>
            </a:extLst>
          </p:cNvPr>
          <p:cNvSpPr/>
          <p:nvPr/>
        </p:nvSpPr>
        <p:spPr>
          <a:xfrm>
            <a:off x="1588655" y="2696317"/>
            <a:ext cx="2686165" cy="812103"/>
          </a:xfrm>
          <a:prstGeom prst="wedgeRectCallout">
            <a:avLst>
              <a:gd name="adj1" fmla="val 59246"/>
              <a:gd name="adj2" fmla="val 413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안녕하세요 </a:t>
            </a:r>
            <a:r>
              <a:rPr lang="ko-KR" altLang="en-US" sz="1050" dirty="0" err="1">
                <a:solidFill>
                  <a:schemeClr val="tx1"/>
                </a:solidFill>
              </a:rPr>
              <a:t>이펙터님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데이터 확인 했습니다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스킬 정보 값도 공유해주실 수 있을까요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9F1AC1C-9FB9-6A3B-3E6B-1743FEC8B775}"/>
              </a:ext>
            </a:extLst>
          </p:cNvPr>
          <p:cNvSpPr/>
          <p:nvPr/>
        </p:nvSpPr>
        <p:spPr>
          <a:xfrm>
            <a:off x="3031846" y="4774499"/>
            <a:ext cx="1242974" cy="453283"/>
          </a:xfrm>
          <a:prstGeom prst="wedgeRectCallout">
            <a:avLst>
              <a:gd name="adj1" fmla="val 68906"/>
              <a:gd name="adj2" fmla="val 39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감사합니다</a:t>
            </a:r>
            <a:r>
              <a:rPr lang="en-US" altLang="ko-KR" sz="105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4A70B2-187B-3A23-2C81-A42C4A4807E5}"/>
              </a:ext>
            </a:extLst>
          </p:cNvPr>
          <p:cNvSpPr/>
          <p:nvPr/>
        </p:nvSpPr>
        <p:spPr>
          <a:xfrm>
            <a:off x="6326909" y="1911927"/>
            <a:ext cx="3273026" cy="345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툴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8561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743</Words>
  <Application>Microsoft Office PowerPoint</Application>
  <PresentationFormat>와이드스크린</PresentationFormat>
  <Paragraphs>163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Microsoft GothicNeo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정진영</dc:creator>
  <cp:lastModifiedBy>정진영</cp:lastModifiedBy>
  <cp:revision>9</cp:revision>
  <dcterms:created xsi:type="dcterms:W3CDTF">2022-11-30T10:34:46Z</dcterms:created>
  <dcterms:modified xsi:type="dcterms:W3CDTF">2022-12-01T14:48:42Z</dcterms:modified>
</cp:coreProperties>
</file>