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6" r:id="rId3"/>
    <p:sldId id="357" r:id="rId4"/>
    <p:sldId id="3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영 정" initials="진정" lastIdx="1" clrIdx="0">
    <p:extLst>
      <p:ext uri="{19B8F6BF-5375-455C-9EA6-DF929625EA0E}">
        <p15:presenceInfo xmlns:p15="http://schemas.microsoft.com/office/powerpoint/2012/main" userId="017fa407d3b80ca3" providerId="Windows Live"/>
      </p:ext>
    </p:extLst>
  </p:cmAuthor>
  <p:cmAuthor id="2" name="정진영" initials="정" lastIdx="2" clrIdx="1">
    <p:extLst>
      <p:ext uri="{19B8F6BF-5375-455C-9EA6-DF929625EA0E}">
        <p15:presenceInfo xmlns:p15="http://schemas.microsoft.com/office/powerpoint/2012/main" userId="S::201938026@s.cntu.ac.kr::17aad636-4819-4f1f-980d-b7fede97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F24"/>
    <a:srgbClr val="FFFAC3"/>
    <a:srgbClr val="FFCCFF"/>
    <a:srgbClr val="FF3300"/>
    <a:srgbClr val="FE7087"/>
    <a:srgbClr val="EA88B1"/>
    <a:srgbClr val="E5CA01"/>
    <a:srgbClr val="FF53A2"/>
    <a:srgbClr val="FF87BF"/>
    <a:srgbClr val="FE6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6013" autoAdjust="0"/>
  </p:normalViewPr>
  <p:slideViewPr>
    <p:cSldViewPr snapToGrid="0">
      <p:cViewPr varScale="1">
        <p:scale>
          <a:sx n="114" d="100"/>
          <a:sy n="114" d="100"/>
        </p:scale>
        <p:origin x="20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7CAD3-E606-4FBB-831D-4C412B5DD5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DA8F-B0C7-4D9A-95DD-73DD0F4C2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9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1EB4A-7FD2-452E-A19F-5EDCB1F7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804B87-55D8-493C-8C84-340B8DB5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1233B-68F3-4263-9CBF-EDAD2DD2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D787-8EDA-442B-8A01-240757AD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32DEA-BF86-4BD1-BF1C-C345B95C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4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80DF-12FC-405B-89A9-708644C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318B9-37C4-4BF3-865A-D4187F2F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CB95D-EC1B-4D23-A3FF-F67CB20E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2565F-7CA8-4696-8197-2EBB5104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B048E-68E6-48EB-89A8-B700D39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0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8518B-2FEC-4EB2-992E-4D76AA7A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52FF8-5432-48EF-A68B-B5EB78C2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9501D-549C-4FD5-918C-D88A91C3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F9A86-C931-48C0-AB3E-6172172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3F099-37E8-4DA1-86DA-A82B42EA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9A18-0111-4EF3-B73D-5E8256E9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D0CF9-48E7-4213-9552-B0938F4A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5C16A-C84C-434E-A707-414C8ABE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DFE3-0638-4647-81C3-F79A837E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E4A8-FE7C-4742-83C6-34CACA19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1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7D425-AAAA-4F67-BBFC-37049847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AE9D8-CAF8-4DE7-82F7-BC1654EB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1EAB2-3963-4D30-83D5-6479B35F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B8F4D-91EE-4865-92BF-61CB3F7A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E0D8F-E3F5-4C80-BEB4-758838E4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04557-22D5-4729-8123-FD4F3C5D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2AF11-3FCD-4E6A-9F11-58F9AA90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5CC96-F296-4EA5-962E-F2FF6928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3AA10-FCB2-4B9F-858A-77835640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1C2D2-92AC-45BA-A0FF-7F09865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F583C-A856-48A9-96CE-712F309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9231B-8C9F-4D31-A874-71E5BF76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FF035-42AD-46C7-8367-04F42458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7EDE9-9B07-42AF-93DF-7F1A998A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E416C-9460-450D-BD50-6524B05F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9150F-B325-407A-956B-3A9A31E9C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65235-AF09-489B-9357-B9F4CBBB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72945-17B6-4B79-B457-24295486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98642E-F40B-4A6E-8765-2740BC7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71FE2-4FC7-44E9-8C0D-9F6DDE88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60DC0-5D73-4F88-922F-140CDA3C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3515D4-7F12-496E-B5D9-42F1BC23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B93E1-982D-4C8C-8FCC-9DD8343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2A3B8-805C-46DA-8EC2-400117E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756E37-7B90-4DB9-A91D-52F51FD9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46DBA-39C9-4001-AD10-207D613A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FCE31-ABEA-4C13-8C89-EBE11570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E1998-5CAD-49BB-9A64-493EC02E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6A099-1801-4CA7-B1BF-78EE2421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46A1D-96C1-438C-8F47-F017ABB0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199D-CCC7-4935-9043-1F829663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AA23-84FD-43F9-A1C5-4927B98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355DC-2643-4A58-BADF-2B605553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DF6D9-3E00-440F-AE42-6A4E8AA03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EDD21-7ACF-4502-967C-F3F35BB0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56CDF-5B28-456A-95F3-E4FF352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3721E-3366-412E-9807-C3749113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58604-06D8-483B-9465-265DE219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D1D73-1602-43C4-A80D-160C0DA2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7C6BC-ECF3-4767-B54B-726AB8CB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5795E-3FE6-478B-805F-2062FEF9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99C-180C-4389-81B4-FAF05C3AD00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DD8AE-ED9F-4022-9BD1-617DA9E90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260D7-ADE1-4E64-B3B0-C4992F790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469F-3BB2-4D21-9213-77340080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캐치 티니핑 캐릭터 소개 로열 티니핑 일반 티니핑 성우소개">
            <a:extLst>
              <a:ext uri="{FF2B5EF4-FFF2-40B4-BE49-F238E27FC236}">
                <a16:creationId xmlns:a16="http://schemas.microsoft.com/office/drawing/2014/main" id="{58FD0B0B-2FB2-41B3-ACD5-181B9F32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6" b="96203" l="8567" r="89951">
                        <a14:foregroundMark x1="67545" y1="25738" x2="63097" y2="8228"/>
                        <a14:foregroundMark x1="63097" y1="8228" x2="56507" y2="16667"/>
                        <a14:foregroundMark x1="63756" y1="6540" x2="55848" y2="11814"/>
                        <a14:foregroundMark x1="55848" y1="11814" x2="54201" y2="14768"/>
                        <a14:foregroundMark x1="60956" y1="5274" x2="53542" y2="11814"/>
                        <a14:foregroundMark x1="53542" y1="11814" x2="50247" y2="18354"/>
                        <a14:foregroundMark x1="60956" y1="5696" x2="55025" y2="17300"/>
                        <a14:foregroundMark x1="60297" y1="6329" x2="56178" y2="18354"/>
                        <a14:foregroundMark x1="45634" y1="5696" x2="40033" y2="8650"/>
                        <a14:foregroundMark x1="43493" y1="4008" x2="41845" y2="4219"/>
                        <a14:foregroundMark x1="44646" y1="4219" x2="44152" y2="3797"/>
                        <a14:foregroundMark x1="19934" y1="72152" x2="18122" y2="83544"/>
                        <a14:foregroundMark x1="18122" y1="83544" x2="29654" y2="83755"/>
                        <a14:foregroundMark x1="39044" y1="89662" x2="42504" y2="94304"/>
                        <a14:foregroundMark x1="50082" y1="94515" x2="54366" y2="95781"/>
                        <a14:foregroundMark x1="8731" y1="74262" x2="12026" y2="85232"/>
                        <a14:foregroundMark x1="12026" y1="85232" x2="13344" y2="85654"/>
                        <a14:foregroundMark x1="42175" y1="96203" x2="43657" y2="95992"/>
                        <a14:foregroundMark x1="56343" y1="44304" x2="51236" y2="55063"/>
                        <a14:foregroundMark x1="33443" y1="44093" x2="34761" y2="60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811">
            <a:off x="2702891" y="2014732"/>
            <a:ext cx="1507187" cy="11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D6725-C3FE-4442-AA2D-D6593481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93525"/>
              </p:ext>
            </p:extLst>
          </p:nvPr>
        </p:nvGraphicFramePr>
        <p:xfrm>
          <a:off x="590492" y="3149236"/>
          <a:ext cx="3296248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8124">
                  <a:extLst>
                    <a:ext uri="{9D8B030D-6E8A-4147-A177-3AD203B41FA5}">
                      <a16:colId xmlns:a16="http://schemas.microsoft.com/office/drawing/2014/main" val="1550526089"/>
                    </a:ext>
                  </a:extLst>
                </a:gridCol>
                <a:gridCol w="1648124">
                  <a:extLst>
                    <a:ext uri="{9D8B030D-6E8A-4147-A177-3AD203B41FA5}">
                      <a16:colId xmlns:a16="http://schemas.microsoft.com/office/drawing/2014/main" val="2172231088"/>
                    </a:ext>
                  </a:extLst>
                </a:gridCol>
              </a:tblGrid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정진영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241495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발표자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김태희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8964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서버 관련 기획서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7234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용도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3020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7D8D693-046C-424B-BF5D-85C5EAED6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6263"/>
              </p:ext>
            </p:extLst>
          </p:nvPr>
        </p:nvGraphicFramePr>
        <p:xfrm>
          <a:off x="590492" y="4424547"/>
          <a:ext cx="3296247" cy="141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9138">
                  <a:extLst>
                    <a:ext uri="{9D8B030D-6E8A-4147-A177-3AD203B41FA5}">
                      <a16:colId xmlns:a16="http://schemas.microsoft.com/office/drawing/2014/main" val="1550526089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172231088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3801273214"/>
                    </a:ext>
                  </a:extLst>
                </a:gridCol>
              </a:tblGrid>
              <a:tr h="25976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History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1495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2021-10-26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Ver.0.0.1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최초작성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목차 및 내용정리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7234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62116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78296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77563"/>
                  </a:ext>
                </a:extLst>
              </a:tr>
            </a:tbl>
          </a:graphicData>
        </a:graphic>
      </p:graphicFrame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D73E8A8-1EA7-4810-8DB3-689841F33B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19136" r="14880" b="21987"/>
          <a:stretch/>
        </p:blipFill>
        <p:spPr>
          <a:xfrm>
            <a:off x="5872294" y="891897"/>
            <a:ext cx="3959604" cy="32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ACE510-8667-4007-88A5-0757D34A1AC9}"/>
              </a:ext>
            </a:extLst>
          </p:cNvPr>
          <p:cNvGrpSpPr/>
          <p:nvPr/>
        </p:nvGrpSpPr>
        <p:grpSpPr>
          <a:xfrm>
            <a:off x="177756" y="184155"/>
            <a:ext cx="1747759" cy="384597"/>
            <a:chOff x="204133" y="192947"/>
            <a:chExt cx="2021747" cy="384597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50E118-B26A-43BC-A4A7-29AC04725931}"/>
                </a:ext>
              </a:extLst>
            </p:cNvPr>
            <p:cNvSpPr/>
            <p:nvPr/>
          </p:nvSpPr>
          <p:spPr>
            <a:xfrm>
              <a:off x="204133" y="192947"/>
              <a:ext cx="2021747" cy="384597"/>
            </a:xfrm>
            <a:prstGeom prst="rect">
              <a:avLst/>
            </a:prstGeom>
            <a:solidFill>
              <a:srgbClr val="FF1F84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4811061-0499-4C20-BE71-47CEF40E2FF4}"/>
                </a:ext>
              </a:extLst>
            </p:cNvPr>
            <p:cNvSpPr/>
            <p:nvPr/>
          </p:nvSpPr>
          <p:spPr>
            <a:xfrm>
              <a:off x="204133" y="192947"/>
              <a:ext cx="1472533" cy="384597"/>
            </a:xfrm>
            <a:prstGeom prst="rect">
              <a:avLst/>
            </a:prstGeom>
            <a:solidFill>
              <a:srgbClr val="FFE7F3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티니핑</a:t>
              </a:r>
            </a:p>
          </p:txBody>
        </p:sp>
      </p:grpSp>
      <p:pic>
        <p:nvPicPr>
          <p:cNvPr id="119" name="Picture 2" descr="캐치 티니핑 캐릭터 소개 로열 티니핑 일반 티니핑 성우소개">
            <a:extLst>
              <a:ext uri="{FF2B5EF4-FFF2-40B4-BE49-F238E27FC236}">
                <a16:creationId xmlns:a16="http://schemas.microsoft.com/office/drawing/2014/main" id="{892C8E22-F208-4BF0-A360-0DCF335B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6" b="96203" l="8567" r="89951">
                        <a14:foregroundMark x1="67545" y1="25738" x2="63097" y2="8228"/>
                        <a14:foregroundMark x1="63097" y1="8228" x2="56507" y2="16667"/>
                        <a14:foregroundMark x1="63756" y1="6540" x2="55848" y2="11814"/>
                        <a14:foregroundMark x1="55848" y1="11814" x2="54201" y2="14768"/>
                        <a14:foregroundMark x1="60956" y1="5274" x2="53542" y2="11814"/>
                        <a14:foregroundMark x1="53542" y1="11814" x2="50247" y2="18354"/>
                        <a14:foregroundMark x1="60956" y1="5696" x2="55025" y2="17300"/>
                        <a14:foregroundMark x1="60297" y1="6329" x2="56178" y2="18354"/>
                        <a14:foregroundMark x1="45634" y1="5696" x2="40033" y2="8650"/>
                        <a14:foregroundMark x1="43493" y1="4008" x2="41845" y2="4219"/>
                        <a14:foregroundMark x1="44646" y1="4219" x2="44152" y2="3797"/>
                        <a14:foregroundMark x1="19934" y1="72152" x2="18122" y2="83544"/>
                        <a14:foregroundMark x1="18122" y1="83544" x2="29654" y2="83755"/>
                        <a14:foregroundMark x1="39044" y1="89662" x2="42504" y2="94304"/>
                        <a14:foregroundMark x1="50082" y1="94515" x2="54366" y2="95781"/>
                        <a14:foregroundMark x1="8731" y1="74262" x2="12026" y2="85232"/>
                        <a14:foregroundMark x1="12026" y1="85232" x2="13344" y2="85654"/>
                        <a14:foregroundMark x1="42175" y1="96203" x2="43657" y2="95992"/>
                        <a14:foregroundMark x1="56343" y1="44304" x2="51236" y2="55063"/>
                        <a14:foregroundMark x1="33443" y1="44093" x2="34761" y2="60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1" y="216669"/>
            <a:ext cx="439616" cy="3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DE6130-04A1-4DB1-89FD-306EC4900A57}"/>
              </a:ext>
            </a:extLst>
          </p:cNvPr>
          <p:cNvCxnSpPr/>
          <p:nvPr/>
        </p:nvCxnSpPr>
        <p:spPr>
          <a:xfrm>
            <a:off x="0" y="127652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26">
            <a:extLst>
              <a:ext uri="{FF2B5EF4-FFF2-40B4-BE49-F238E27FC236}">
                <a16:creationId xmlns:a16="http://schemas.microsoft.com/office/drawing/2014/main" id="{2E6A0808-CE9D-4317-B0A3-7C5DC5629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67951"/>
              </p:ext>
            </p:extLst>
          </p:nvPr>
        </p:nvGraphicFramePr>
        <p:xfrm>
          <a:off x="890821" y="1416300"/>
          <a:ext cx="10493040" cy="11403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60213">
                  <a:extLst>
                    <a:ext uri="{9D8B030D-6E8A-4147-A177-3AD203B41FA5}">
                      <a16:colId xmlns:a16="http://schemas.microsoft.com/office/drawing/2014/main" val="2989946888"/>
                    </a:ext>
                  </a:extLst>
                </a:gridCol>
                <a:gridCol w="8232827">
                  <a:extLst>
                    <a:ext uri="{9D8B030D-6E8A-4147-A177-3AD203B41FA5}">
                      <a16:colId xmlns:a16="http://schemas.microsoft.com/office/drawing/2014/main" val="4215272410"/>
                    </a:ext>
                  </a:extLst>
                </a:gridCol>
              </a:tblGrid>
              <a:tr h="314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게임 개발</a:t>
                      </a:r>
                      <a:endParaRPr lang="en-US" altLang="ko-KR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핵심 기술</a:t>
                      </a:r>
                      <a:endParaRPr lang="en-US" altLang="ko-KR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클라이언트 위주 개발 작업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03209"/>
                  </a:ext>
                </a:extLst>
              </a:tr>
              <a:tr h="314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클라이언트 위주로</a:t>
                      </a:r>
                      <a:endParaRPr lang="en-US" altLang="ko-KR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제작되는 이유</a:t>
                      </a:r>
                      <a:endParaRPr lang="en-US" altLang="ko-KR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티니핑에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숨은 그림 찾기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]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방식이 유저들의 타겟에 잘 어울리는지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동향파악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알아보기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단기간 개발 코스트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목표로 하여 데모 버전으로 제공하기 위함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509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3C6219-C9BC-47B4-A7A4-121969B23D1E}"/>
              </a:ext>
            </a:extLst>
          </p:cNvPr>
          <p:cNvSpPr txBox="1"/>
          <p:nvPr/>
        </p:nvSpPr>
        <p:spPr>
          <a:xfrm>
            <a:off x="266667" y="701091"/>
            <a:ext cx="3126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게임 개발 핵심 기술</a:t>
            </a:r>
          </a:p>
        </p:txBody>
      </p:sp>
      <p:pic>
        <p:nvPicPr>
          <p:cNvPr id="1026" name="Picture 2" descr="안드로이드 아키텍처 패턴 - MVC가 뭘까?">
            <a:extLst>
              <a:ext uri="{FF2B5EF4-FFF2-40B4-BE49-F238E27FC236}">
                <a16:creationId xmlns:a16="http://schemas.microsoft.com/office/drawing/2014/main" id="{2104D4A7-6F81-40DD-B3C5-94D813F0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52" y="3571544"/>
            <a:ext cx="2958518" cy="1969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970D0-FC66-4AD8-B8D7-4D25F7D2E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585" y="3571544"/>
            <a:ext cx="3197263" cy="1969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DFF8A8-7714-4D29-8ACE-EE76ED345D6B}"/>
              </a:ext>
            </a:extLst>
          </p:cNvPr>
          <p:cNvCxnSpPr/>
          <p:nvPr/>
        </p:nvCxnSpPr>
        <p:spPr>
          <a:xfrm>
            <a:off x="0" y="3340216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7F14F9-1D04-4504-A23E-975AF7862E31}"/>
              </a:ext>
            </a:extLst>
          </p:cNvPr>
          <p:cNvSpPr txBox="1"/>
          <p:nvPr/>
        </p:nvSpPr>
        <p:spPr>
          <a:xfrm>
            <a:off x="266667" y="2781055"/>
            <a:ext cx="4998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클라이언트 기반 데이터 저장 기법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880CC-0BFF-45AD-A6F2-8A5851560340}"/>
              </a:ext>
            </a:extLst>
          </p:cNvPr>
          <p:cNvSpPr txBox="1"/>
          <p:nvPr/>
        </p:nvSpPr>
        <p:spPr>
          <a:xfrm>
            <a:off x="1199775" y="5671975"/>
            <a:ext cx="4386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Android</a:t>
            </a:r>
            <a:r>
              <a:rPr lang="ko-KR" altLang="en-US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GPGS</a:t>
            </a:r>
          </a:p>
          <a:p>
            <a:pPr algn="ctr"/>
            <a:r>
              <a:rPr lang="en-US" altLang="ko-KR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(Google Play Game Service)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E5972-6AC5-4FBB-9B0B-0EAF8CABC297}"/>
              </a:ext>
            </a:extLst>
          </p:cNvPr>
          <p:cNvSpPr txBox="1"/>
          <p:nvPr/>
        </p:nvSpPr>
        <p:spPr>
          <a:xfrm>
            <a:off x="6606090" y="5671975"/>
            <a:ext cx="48077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IOS : CPNP</a:t>
            </a:r>
          </a:p>
          <a:p>
            <a:pPr algn="ctr"/>
            <a:r>
              <a:rPr lang="en-US" altLang="ko-KR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(Cross Platform Native Plugin)</a:t>
            </a:r>
            <a:endParaRPr lang="ko-KR" altLang="en-US" sz="25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59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ACE510-8667-4007-88A5-0757D34A1AC9}"/>
              </a:ext>
            </a:extLst>
          </p:cNvPr>
          <p:cNvGrpSpPr/>
          <p:nvPr/>
        </p:nvGrpSpPr>
        <p:grpSpPr>
          <a:xfrm>
            <a:off x="177756" y="184155"/>
            <a:ext cx="1747759" cy="384597"/>
            <a:chOff x="204133" y="192947"/>
            <a:chExt cx="2021747" cy="384597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50E118-B26A-43BC-A4A7-29AC04725931}"/>
                </a:ext>
              </a:extLst>
            </p:cNvPr>
            <p:cNvSpPr/>
            <p:nvPr/>
          </p:nvSpPr>
          <p:spPr>
            <a:xfrm>
              <a:off x="204133" y="192947"/>
              <a:ext cx="2021747" cy="384597"/>
            </a:xfrm>
            <a:prstGeom prst="rect">
              <a:avLst/>
            </a:prstGeom>
            <a:solidFill>
              <a:srgbClr val="FF1F84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4811061-0499-4C20-BE71-47CEF40E2FF4}"/>
                </a:ext>
              </a:extLst>
            </p:cNvPr>
            <p:cNvSpPr/>
            <p:nvPr/>
          </p:nvSpPr>
          <p:spPr>
            <a:xfrm>
              <a:off x="204133" y="192947"/>
              <a:ext cx="1472533" cy="384597"/>
            </a:xfrm>
            <a:prstGeom prst="rect">
              <a:avLst/>
            </a:prstGeom>
            <a:solidFill>
              <a:srgbClr val="FFE7F3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티니핑</a:t>
              </a:r>
            </a:p>
          </p:txBody>
        </p:sp>
      </p:grpSp>
      <p:pic>
        <p:nvPicPr>
          <p:cNvPr id="119" name="Picture 2" descr="캐치 티니핑 캐릭터 소개 로열 티니핑 일반 티니핑 성우소개">
            <a:extLst>
              <a:ext uri="{FF2B5EF4-FFF2-40B4-BE49-F238E27FC236}">
                <a16:creationId xmlns:a16="http://schemas.microsoft.com/office/drawing/2014/main" id="{892C8E22-F208-4BF0-A360-0DCF335B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6" b="96203" l="8567" r="89951">
                        <a14:foregroundMark x1="67545" y1="25738" x2="63097" y2="8228"/>
                        <a14:foregroundMark x1="63097" y1="8228" x2="56507" y2="16667"/>
                        <a14:foregroundMark x1="63756" y1="6540" x2="55848" y2="11814"/>
                        <a14:foregroundMark x1="55848" y1="11814" x2="54201" y2="14768"/>
                        <a14:foregroundMark x1="60956" y1="5274" x2="53542" y2="11814"/>
                        <a14:foregroundMark x1="53542" y1="11814" x2="50247" y2="18354"/>
                        <a14:foregroundMark x1="60956" y1="5696" x2="55025" y2="17300"/>
                        <a14:foregroundMark x1="60297" y1="6329" x2="56178" y2="18354"/>
                        <a14:foregroundMark x1="45634" y1="5696" x2="40033" y2="8650"/>
                        <a14:foregroundMark x1="43493" y1="4008" x2="41845" y2="4219"/>
                        <a14:foregroundMark x1="44646" y1="4219" x2="44152" y2="3797"/>
                        <a14:foregroundMark x1="19934" y1="72152" x2="18122" y2="83544"/>
                        <a14:foregroundMark x1="18122" y1="83544" x2="29654" y2="83755"/>
                        <a14:foregroundMark x1="39044" y1="89662" x2="42504" y2="94304"/>
                        <a14:foregroundMark x1="50082" y1="94515" x2="54366" y2="95781"/>
                        <a14:foregroundMark x1="8731" y1="74262" x2="12026" y2="85232"/>
                        <a14:foregroundMark x1="12026" y1="85232" x2="13344" y2="85654"/>
                        <a14:foregroundMark x1="42175" y1="96203" x2="43657" y2="95992"/>
                        <a14:foregroundMark x1="56343" y1="44304" x2="51236" y2="55063"/>
                        <a14:foregroundMark x1="33443" y1="44093" x2="34761" y2="60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1" y="216669"/>
            <a:ext cx="439616" cy="3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DE6130-04A1-4DB1-89FD-306EC4900A57}"/>
              </a:ext>
            </a:extLst>
          </p:cNvPr>
          <p:cNvCxnSpPr/>
          <p:nvPr/>
        </p:nvCxnSpPr>
        <p:spPr>
          <a:xfrm>
            <a:off x="0" y="127652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3C6219-C9BC-47B4-A7A4-121969B23D1E}"/>
              </a:ext>
            </a:extLst>
          </p:cNvPr>
          <p:cNvSpPr txBox="1"/>
          <p:nvPr/>
        </p:nvSpPr>
        <p:spPr>
          <a:xfrm>
            <a:off x="266667" y="701091"/>
            <a:ext cx="4027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GPGS, CPNP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저장 방식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9DCA4-CF18-4B17-8662-42F2559F72EF}"/>
              </a:ext>
            </a:extLst>
          </p:cNvPr>
          <p:cNvSpPr txBox="1"/>
          <p:nvPr/>
        </p:nvSpPr>
        <p:spPr>
          <a:xfrm>
            <a:off x="3458175" y="1476467"/>
            <a:ext cx="7100021" cy="1857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실시간으로 저장되는 방식이 아닌 본인이 직접 저장하기를 해야 합니다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저장했던 본인의 계정으로 재 로그인 후 불러오기를 하면 데이터를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다시 불러 올 수 있습니다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안드로이드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계정 로그인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계정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Google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Drive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아이폰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계정 로그인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계정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iCloud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B6DE9-12F8-4124-9C2C-F245A4F1F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24" b="7767"/>
          <a:stretch/>
        </p:blipFill>
        <p:spPr>
          <a:xfrm>
            <a:off x="457475" y="1476466"/>
            <a:ext cx="2715620" cy="4815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1AFD8A-D383-4B13-922B-41A2A79F05EE}"/>
              </a:ext>
            </a:extLst>
          </p:cNvPr>
          <p:cNvSpPr txBox="1"/>
          <p:nvPr/>
        </p:nvSpPr>
        <p:spPr>
          <a:xfrm>
            <a:off x="1128579" y="6291742"/>
            <a:ext cx="143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적용된 사례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무한의 계단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</a:t>
            </a:r>
            <a:endParaRPr lang="ko-KR" altLang="en-US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DD943A-D4A8-4090-9243-A5842C623A78}"/>
              </a:ext>
            </a:extLst>
          </p:cNvPr>
          <p:cNvSpPr/>
          <p:nvPr/>
        </p:nvSpPr>
        <p:spPr>
          <a:xfrm>
            <a:off x="696286" y="3800213"/>
            <a:ext cx="1140903" cy="570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ACE510-8667-4007-88A5-0757D34A1AC9}"/>
              </a:ext>
            </a:extLst>
          </p:cNvPr>
          <p:cNvGrpSpPr/>
          <p:nvPr/>
        </p:nvGrpSpPr>
        <p:grpSpPr>
          <a:xfrm>
            <a:off x="177756" y="184155"/>
            <a:ext cx="1747759" cy="384597"/>
            <a:chOff x="204133" y="192947"/>
            <a:chExt cx="2021747" cy="384597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50E118-B26A-43BC-A4A7-29AC04725931}"/>
                </a:ext>
              </a:extLst>
            </p:cNvPr>
            <p:cNvSpPr/>
            <p:nvPr/>
          </p:nvSpPr>
          <p:spPr>
            <a:xfrm>
              <a:off x="204133" y="192947"/>
              <a:ext cx="2021747" cy="384597"/>
            </a:xfrm>
            <a:prstGeom prst="rect">
              <a:avLst/>
            </a:prstGeom>
            <a:solidFill>
              <a:srgbClr val="FF1F84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4811061-0499-4C20-BE71-47CEF40E2FF4}"/>
                </a:ext>
              </a:extLst>
            </p:cNvPr>
            <p:cNvSpPr/>
            <p:nvPr/>
          </p:nvSpPr>
          <p:spPr>
            <a:xfrm>
              <a:off x="204133" y="192947"/>
              <a:ext cx="1472533" cy="384597"/>
            </a:xfrm>
            <a:prstGeom prst="rect">
              <a:avLst/>
            </a:prstGeom>
            <a:solidFill>
              <a:srgbClr val="FFE7F3"/>
            </a:solidFill>
            <a:ln>
              <a:solidFill>
                <a:srgbClr val="FF1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티니핑</a:t>
              </a:r>
            </a:p>
          </p:txBody>
        </p:sp>
      </p:grpSp>
      <p:pic>
        <p:nvPicPr>
          <p:cNvPr id="119" name="Picture 2" descr="캐치 티니핑 캐릭터 소개 로열 티니핑 일반 티니핑 성우소개">
            <a:extLst>
              <a:ext uri="{FF2B5EF4-FFF2-40B4-BE49-F238E27FC236}">
                <a16:creationId xmlns:a16="http://schemas.microsoft.com/office/drawing/2014/main" id="{892C8E22-F208-4BF0-A360-0DCF335B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6" b="96203" l="8567" r="89951">
                        <a14:foregroundMark x1="67545" y1="25738" x2="63097" y2="8228"/>
                        <a14:foregroundMark x1="63097" y1="8228" x2="56507" y2="16667"/>
                        <a14:foregroundMark x1="63756" y1="6540" x2="55848" y2="11814"/>
                        <a14:foregroundMark x1="55848" y1="11814" x2="54201" y2="14768"/>
                        <a14:foregroundMark x1="60956" y1="5274" x2="53542" y2="11814"/>
                        <a14:foregroundMark x1="53542" y1="11814" x2="50247" y2="18354"/>
                        <a14:foregroundMark x1="60956" y1="5696" x2="55025" y2="17300"/>
                        <a14:foregroundMark x1="60297" y1="6329" x2="56178" y2="18354"/>
                        <a14:foregroundMark x1="45634" y1="5696" x2="40033" y2="8650"/>
                        <a14:foregroundMark x1="43493" y1="4008" x2="41845" y2="4219"/>
                        <a14:foregroundMark x1="44646" y1="4219" x2="44152" y2="3797"/>
                        <a14:foregroundMark x1="19934" y1="72152" x2="18122" y2="83544"/>
                        <a14:foregroundMark x1="18122" y1="83544" x2="29654" y2="83755"/>
                        <a14:foregroundMark x1="39044" y1="89662" x2="42504" y2="94304"/>
                        <a14:foregroundMark x1="50082" y1="94515" x2="54366" y2="95781"/>
                        <a14:foregroundMark x1="8731" y1="74262" x2="12026" y2="85232"/>
                        <a14:foregroundMark x1="12026" y1="85232" x2="13344" y2="85654"/>
                        <a14:foregroundMark x1="42175" y1="96203" x2="43657" y2="95992"/>
                        <a14:foregroundMark x1="56343" y1="44304" x2="51236" y2="55063"/>
                        <a14:foregroundMark x1="33443" y1="44093" x2="34761" y2="60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1" y="216669"/>
            <a:ext cx="439616" cy="3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DE6130-04A1-4DB1-89FD-306EC4900A57}"/>
              </a:ext>
            </a:extLst>
          </p:cNvPr>
          <p:cNvCxnSpPr/>
          <p:nvPr/>
        </p:nvCxnSpPr>
        <p:spPr>
          <a:xfrm>
            <a:off x="0" y="127652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3C6219-C9BC-47B4-A7A4-121969B23D1E}"/>
              </a:ext>
            </a:extLst>
          </p:cNvPr>
          <p:cNvSpPr txBox="1"/>
          <p:nvPr/>
        </p:nvSpPr>
        <p:spPr>
          <a:xfrm>
            <a:off x="266667" y="701091"/>
            <a:ext cx="33634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GPGS, CPNP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2500" b="1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9DCA4-CF18-4B17-8662-42F2559F72EF}"/>
              </a:ext>
            </a:extLst>
          </p:cNvPr>
          <p:cNvSpPr txBox="1"/>
          <p:nvPr/>
        </p:nvSpPr>
        <p:spPr>
          <a:xfrm>
            <a:off x="379415" y="1386013"/>
            <a:ext cx="5258171" cy="701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클라이언트 기반으로 유저의 데이터를 보존이 가능합니다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코스트가 비교적 낮습니다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3AD380-9B61-4DE5-9346-64861B864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39" t="34579" r="18116" b="32473"/>
          <a:stretch/>
        </p:blipFill>
        <p:spPr>
          <a:xfrm>
            <a:off x="3549145" y="4082749"/>
            <a:ext cx="8024051" cy="2510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DD943A-D4A8-4090-9243-A5842C623A78}"/>
              </a:ext>
            </a:extLst>
          </p:cNvPr>
          <p:cNvSpPr/>
          <p:nvPr/>
        </p:nvSpPr>
        <p:spPr>
          <a:xfrm>
            <a:off x="8590391" y="5763345"/>
            <a:ext cx="2403186" cy="701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2261BD-F144-4894-AE40-515C374BC9E7}"/>
              </a:ext>
            </a:extLst>
          </p:cNvPr>
          <p:cNvCxnSpPr/>
          <p:nvPr/>
        </p:nvCxnSpPr>
        <p:spPr>
          <a:xfrm>
            <a:off x="0" y="2730609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CDDDE7-1853-4AB8-AE10-1FD978DD5B0F}"/>
              </a:ext>
            </a:extLst>
          </p:cNvPr>
          <p:cNvSpPr txBox="1"/>
          <p:nvPr/>
        </p:nvSpPr>
        <p:spPr>
          <a:xfrm>
            <a:off x="266667" y="2155175"/>
            <a:ext cx="33489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GPGS, CPNP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25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CE191-CB75-482A-A4C3-B4F40ECAEEDA}"/>
              </a:ext>
            </a:extLst>
          </p:cNvPr>
          <p:cNvSpPr txBox="1"/>
          <p:nvPr/>
        </p:nvSpPr>
        <p:spPr>
          <a:xfrm>
            <a:off x="379415" y="2892104"/>
            <a:ext cx="10304424" cy="1341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실시간 저장이 아니기 때문에 유저가 직접 저장을 할 경우에만 데이터 보존이 가능합니다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플레이어 계정의 클라우드에 저장하기 때문에 유저가 삭제 및 훼손을 시킬 수 있습니다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[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어뷰징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조작에 취약함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아이폰과 안드로이드는 클라우드 저장 매체가 다르기 때문에 핸드폰을 안드로이드 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아이폰으로 교체 시 안드로이드</a:t>
            </a:r>
            <a:endParaRPr lang="en-US" altLang="ko-KR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 받아올 수 없습니다</a:t>
            </a: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4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56845</TotalTime>
  <Words>244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미정 FPS 게임</dc:title>
  <dc:creator>정진영</dc:creator>
  <cp:lastModifiedBy>정진영</cp:lastModifiedBy>
  <cp:revision>849</cp:revision>
  <dcterms:created xsi:type="dcterms:W3CDTF">2020-01-07T01:28:54Z</dcterms:created>
  <dcterms:modified xsi:type="dcterms:W3CDTF">2021-10-26T07:28:25Z</dcterms:modified>
</cp:coreProperties>
</file>