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51828" y="1989016"/>
            <a:ext cx="1008112" cy="5522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원통 8"/>
          <p:cNvSpPr/>
          <p:nvPr/>
        </p:nvSpPr>
        <p:spPr>
          <a:xfrm rot="5400000">
            <a:off x="3828805" y="1069239"/>
            <a:ext cx="465090" cy="1085444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472" y="1428978"/>
            <a:ext cx="6508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2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0245" y="1097988"/>
            <a:ext cx="2190907" cy="1025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45" y="2395416"/>
            <a:ext cx="2190907" cy="1025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stCxn id="6" idx="3"/>
            <a:endCxn id="9" idx="3"/>
          </p:cNvCxnSpPr>
          <p:nvPr/>
        </p:nvCxnSpPr>
        <p:spPr>
          <a:xfrm flipV="1">
            <a:off x="3059940" y="1611961"/>
            <a:ext cx="458688" cy="6531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1"/>
            <a:endCxn id="11" idx="1"/>
          </p:cNvCxnSpPr>
          <p:nvPr/>
        </p:nvCxnSpPr>
        <p:spPr>
          <a:xfrm flipV="1">
            <a:off x="4604072" y="1610675"/>
            <a:ext cx="326173" cy="12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통 38"/>
          <p:cNvSpPr/>
          <p:nvPr/>
        </p:nvSpPr>
        <p:spPr>
          <a:xfrm rot="5400000">
            <a:off x="3828806" y="2365383"/>
            <a:ext cx="465088" cy="1085444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76472" y="2725122"/>
            <a:ext cx="6508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Inbound</a:t>
            </a: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2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cxnSp>
        <p:nvCxnSpPr>
          <p:cNvPr id="41" name="직선 화살표 연결선 40"/>
          <p:cNvCxnSpPr>
            <a:stCxn id="6" idx="3"/>
            <a:endCxn id="39" idx="3"/>
          </p:cNvCxnSpPr>
          <p:nvPr/>
        </p:nvCxnSpPr>
        <p:spPr>
          <a:xfrm>
            <a:off x="3059940" y="2265159"/>
            <a:ext cx="458688" cy="64294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1"/>
            <a:endCxn id="12" idx="1"/>
          </p:cNvCxnSpPr>
          <p:nvPr/>
        </p:nvCxnSpPr>
        <p:spPr>
          <a:xfrm flipV="1">
            <a:off x="4604072" y="2908103"/>
            <a:ext cx="326173" cy="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95689" y="1337086"/>
            <a:ext cx="10227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Server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(TCPSocket)</a:t>
            </a:r>
            <a:endParaRPr lang="ko-KR" altLang="en-US" sz="1200">
              <a:latin typeface="Monaco" panose="020B050903040404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5689" y="2642137"/>
            <a:ext cx="10227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Server</a:t>
            </a:r>
          </a:p>
          <a:p>
            <a:pPr algn="ctr"/>
            <a:r>
              <a:rPr lang="en-US" altLang="ko-KR" sz="1200" smtClean="0">
                <a:latin typeface="Monaco" panose="020B0509030404040204" pitchFamily="49" charset="0"/>
              </a:rPr>
              <a:t>(WebSocket)</a:t>
            </a:r>
            <a:endParaRPr lang="ko-KR" altLang="en-US" sz="1200">
              <a:latin typeface="Monaco" panose="020B0509030404040204" pitchFamily="49" charset="0"/>
            </a:endParaRPr>
          </a:p>
        </p:txBody>
      </p:sp>
      <p:sp>
        <p:nvSpPr>
          <p:cNvPr id="100" name="원통 99"/>
          <p:cNvSpPr/>
          <p:nvPr/>
        </p:nvSpPr>
        <p:spPr>
          <a:xfrm rot="5400000">
            <a:off x="6364774" y="916347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01720" y="1234934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04" name="원통 103"/>
          <p:cNvSpPr/>
          <p:nvPr/>
        </p:nvSpPr>
        <p:spPr>
          <a:xfrm rot="5400000">
            <a:off x="6364774" y="1376598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01720" y="1695185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09" name="원통 108"/>
          <p:cNvSpPr/>
          <p:nvPr/>
        </p:nvSpPr>
        <p:spPr>
          <a:xfrm rot="5400000">
            <a:off x="6364774" y="2206864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01720" y="2525451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1" name="원통 110"/>
          <p:cNvSpPr/>
          <p:nvPr/>
        </p:nvSpPr>
        <p:spPr>
          <a:xfrm rot="5400000">
            <a:off x="6364774" y="2667115"/>
            <a:ext cx="374819" cy="935815"/>
          </a:xfrm>
          <a:prstGeom prst="can">
            <a:avLst>
              <a:gd name="adj" fmla="val 44741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01720" y="2985702"/>
            <a:ext cx="6155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Outbound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onaco" panose="020B0509030404040204" pitchFamily="49" charset="0"/>
              </a:rPr>
              <a:t>Queue</a:t>
            </a:r>
            <a:endParaRPr lang="ko-KR" altLang="en-US" sz="1000">
              <a:solidFill>
                <a:schemeClr val="bg1"/>
              </a:solidFill>
              <a:latin typeface="Monaco" panose="020B050903040404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087014" y="1196845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087014" y="1657095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087014" y="2487362"/>
            <a:ext cx="661450" cy="3709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87014" y="2943712"/>
            <a:ext cx="661450" cy="3748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Client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123" name="직선 화살표 연결선 122"/>
          <p:cNvCxnSpPr>
            <a:stCxn id="100" idx="1"/>
            <a:endCxn id="115" idx="1"/>
          </p:cNvCxnSpPr>
          <p:nvPr/>
        </p:nvCxnSpPr>
        <p:spPr>
          <a:xfrm>
            <a:off x="7020091" y="1384255"/>
            <a:ext cx="10669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1"/>
            <a:endCxn id="116" idx="1"/>
          </p:cNvCxnSpPr>
          <p:nvPr/>
        </p:nvCxnSpPr>
        <p:spPr>
          <a:xfrm flipV="1">
            <a:off x="7020091" y="1844505"/>
            <a:ext cx="10669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9" idx="1"/>
            <a:endCxn id="117" idx="1"/>
          </p:cNvCxnSpPr>
          <p:nvPr/>
        </p:nvCxnSpPr>
        <p:spPr>
          <a:xfrm flipV="1">
            <a:off x="7020091" y="2672822"/>
            <a:ext cx="1066923" cy="19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1" idx="1"/>
            <a:endCxn id="118" idx="1"/>
          </p:cNvCxnSpPr>
          <p:nvPr/>
        </p:nvCxnSpPr>
        <p:spPr>
          <a:xfrm flipV="1">
            <a:off x="7020091" y="3131122"/>
            <a:ext cx="1066923" cy="3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38" idx="3"/>
            <a:endCxn id="6" idx="1"/>
          </p:cNvCxnSpPr>
          <p:nvPr/>
        </p:nvCxnSpPr>
        <p:spPr>
          <a:xfrm>
            <a:off x="1253565" y="2265159"/>
            <a:ext cx="7982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22531" y="2042956"/>
            <a:ext cx="1031034" cy="4444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Business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Monaco" panose="020B0509030404040204" pitchFamily="49" charset="0"/>
                <a:ea typeface="맑은 고딕" panose="020B0503020000020004" pitchFamily="50" charset="-127"/>
              </a:rPr>
              <a:t>Application</a:t>
            </a:r>
            <a:endParaRPr lang="ko-KR" altLang="en-US" sz="1000">
              <a:solidFill>
                <a:schemeClr val="tx1"/>
              </a:solidFill>
              <a:latin typeface="Monaco" panose="020B050903040404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37924" y="2060941"/>
            <a:ext cx="2308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TCP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22533" y="1542711"/>
            <a:ext cx="2308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TCP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334092" y="2828331"/>
            <a:ext cx="69249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latin typeface="Monaco" panose="020B0509030404040204" pitchFamily="49" charset="0"/>
              </a:rPr>
              <a:t>WebSocket</a:t>
            </a:r>
            <a:endParaRPr lang="ko-KR" altLang="en-US" sz="1000">
              <a:latin typeface="Monaco" panose="020B050903040404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831610" y="868392"/>
            <a:ext cx="5452120" cy="2712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Monaco" panose="020B050903040404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99969" y="928520"/>
            <a:ext cx="19332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smtClean="0">
                <a:latin typeface="Monaco" panose="020B0509030404040204" pitchFamily="49" charset="0"/>
              </a:rPr>
              <a:t>simple-push-server</a:t>
            </a:r>
            <a:endParaRPr lang="ko-KR" altLang="en-US" sz="140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0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err="1" smtClean="0">
            <a:solidFill>
              <a:schemeClr val="tx1"/>
            </a:solidFill>
            <a:latin typeface="Monaco" panose="020B050903040404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chess</cp:lastModifiedBy>
  <cp:revision>29</cp:revision>
  <dcterms:created xsi:type="dcterms:W3CDTF">2006-10-05T04:04:58Z</dcterms:created>
  <dcterms:modified xsi:type="dcterms:W3CDTF">2017-07-17T08:31:00Z</dcterms:modified>
</cp:coreProperties>
</file>