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344" r:id="rId5"/>
    <p:sldId id="345" r:id="rId6"/>
    <p:sldId id="357" r:id="rId7"/>
    <p:sldId id="346" r:id="rId8"/>
    <p:sldId id="347" r:id="rId9"/>
    <p:sldId id="348" r:id="rId10"/>
    <p:sldId id="350" r:id="rId11"/>
    <p:sldId id="351" r:id="rId12"/>
    <p:sldId id="352" r:id="rId13"/>
    <p:sldId id="358" r:id="rId14"/>
    <p:sldId id="353" r:id="rId15"/>
    <p:sldId id="35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52"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6A3D024-909B-3BC2-1496-FEEAB652808A}" name="Sher Dionisio" initials="" userId="S::Sher.Dionisio@teksystemsgs.com::02daa716-9709-4d47-a153-1943ce1675cb"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928" autoAdjust="0"/>
  </p:normalViewPr>
  <p:slideViewPr>
    <p:cSldViewPr snapToGrid="0">
      <p:cViewPr varScale="1">
        <p:scale>
          <a:sx n="82" d="100"/>
          <a:sy n="82" d="100"/>
        </p:scale>
        <p:origin x="720" y="72"/>
      </p:cViewPr>
      <p:guideLst>
        <p:guide orient="horz" pos="1752"/>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10109"/>
    </p:cViewPr>
  </p:sorterViewPr>
  <p:notesViewPr>
    <p:cSldViewPr snapToGrid="0" showGuides="1">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440F78-2C9E-4C7F-818C-B40BB19D3AB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ED3FB98-80B9-4155-809A-82659D34A0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818EB1-FF96-47AA-9A30-F1BFF2FFD1F7}" type="datetimeFigureOut">
              <a:rPr lang="en-US" smtClean="0"/>
              <a:t>10/21/2024</a:t>
            </a:fld>
            <a:endParaRPr lang="en-US" dirty="0"/>
          </a:p>
        </p:txBody>
      </p:sp>
      <p:sp>
        <p:nvSpPr>
          <p:cNvPr id="4" name="Footer Placeholder 3">
            <a:extLst>
              <a:ext uri="{FF2B5EF4-FFF2-40B4-BE49-F238E27FC236}">
                <a16:creationId xmlns:a16="http://schemas.microsoft.com/office/drawing/2014/main" id="{D8DEF847-3492-4888-9C23-1504238536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9E48C54-2332-4748-9C65-6A27E550C1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F75FB2-D12E-4669-8522-D3E2C7E6DC97}" type="slidenum">
              <a:rPr lang="en-US" smtClean="0"/>
              <a:t>‹#›</a:t>
            </a:fld>
            <a:endParaRPr lang="en-US" dirty="0"/>
          </a:p>
        </p:txBody>
      </p:sp>
    </p:spTree>
    <p:extLst>
      <p:ext uri="{BB962C8B-B14F-4D97-AF65-F5344CB8AC3E}">
        <p14:creationId xmlns:p14="http://schemas.microsoft.com/office/powerpoint/2010/main" val="19969918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E4A361-7934-4769-9B16-8A939698742C}" type="datetimeFigureOut">
              <a:rPr lang="en-US" smtClean="0"/>
              <a:t>10/21/2024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18E0B9-48E4-499D-93B2-B07D00395BAC}" type="slidenum">
              <a:rPr lang="en-US" smtClean="0"/>
              <a:t>‹#›</a:t>
            </a:fld>
            <a:endParaRPr lang="en-US" dirty="0"/>
          </a:p>
        </p:txBody>
      </p:sp>
    </p:spTree>
    <p:extLst>
      <p:ext uri="{BB962C8B-B14F-4D97-AF65-F5344CB8AC3E}">
        <p14:creationId xmlns:p14="http://schemas.microsoft.com/office/powerpoint/2010/main" val="3914043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a:t>
            </a:fld>
            <a:endParaRPr lang="en-US" dirty="0"/>
          </a:p>
        </p:txBody>
      </p:sp>
    </p:spTree>
    <p:extLst>
      <p:ext uri="{BB962C8B-B14F-4D97-AF65-F5344CB8AC3E}">
        <p14:creationId xmlns:p14="http://schemas.microsoft.com/office/powerpoint/2010/main" val="218129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10</a:t>
            </a:fld>
            <a:endParaRPr lang="en-US" dirty="0"/>
          </a:p>
        </p:txBody>
      </p:sp>
    </p:spTree>
    <p:extLst>
      <p:ext uri="{BB962C8B-B14F-4D97-AF65-F5344CB8AC3E}">
        <p14:creationId xmlns:p14="http://schemas.microsoft.com/office/powerpoint/2010/main" val="42862139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11</a:t>
            </a:fld>
            <a:endParaRPr lang="en-US" dirty="0"/>
          </a:p>
        </p:txBody>
      </p:sp>
    </p:spTree>
    <p:extLst>
      <p:ext uri="{BB962C8B-B14F-4D97-AF65-F5344CB8AC3E}">
        <p14:creationId xmlns:p14="http://schemas.microsoft.com/office/powerpoint/2010/main" val="20317568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12</a:t>
            </a:fld>
            <a:endParaRPr lang="en-US" dirty="0"/>
          </a:p>
        </p:txBody>
      </p:sp>
    </p:spTree>
    <p:extLst>
      <p:ext uri="{BB962C8B-B14F-4D97-AF65-F5344CB8AC3E}">
        <p14:creationId xmlns:p14="http://schemas.microsoft.com/office/powerpoint/2010/main" val="3669475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2</a:t>
            </a:fld>
            <a:endParaRPr lang="en-US" dirty="0"/>
          </a:p>
        </p:txBody>
      </p:sp>
    </p:spTree>
    <p:extLst>
      <p:ext uri="{BB962C8B-B14F-4D97-AF65-F5344CB8AC3E}">
        <p14:creationId xmlns:p14="http://schemas.microsoft.com/office/powerpoint/2010/main" val="4207700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3</a:t>
            </a:fld>
            <a:endParaRPr lang="en-US" dirty="0"/>
          </a:p>
        </p:txBody>
      </p:sp>
    </p:spTree>
    <p:extLst>
      <p:ext uri="{BB962C8B-B14F-4D97-AF65-F5344CB8AC3E}">
        <p14:creationId xmlns:p14="http://schemas.microsoft.com/office/powerpoint/2010/main" val="1693835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4</a:t>
            </a:fld>
            <a:endParaRPr lang="en-US" dirty="0"/>
          </a:p>
        </p:txBody>
      </p:sp>
    </p:spTree>
    <p:extLst>
      <p:ext uri="{BB962C8B-B14F-4D97-AF65-F5344CB8AC3E}">
        <p14:creationId xmlns:p14="http://schemas.microsoft.com/office/powerpoint/2010/main" val="678461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5</a:t>
            </a:fld>
            <a:endParaRPr lang="en-US" dirty="0"/>
          </a:p>
        </p:txBody>
      </p:sp>
    </p:spTree>
    <p:extLst>
      <p:ext uri="{BB962C8B-B14F-4D97-AF65-F5344CB8AC3E}">
        <p14:creationId xmlns:p14="http://schemas.microsoft.com/office/powerpoint/2010/main" val="1711026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6</a:t>
            </a:fld>
            <a:endParaRPr lang="en-US" dirty="0"/>
          </a:p>
        </p:txBody>
      </p:sp>
    </p:spTree>
    <p:extLst>
      <p:ext uri="{BB962C8B-B14F-4D97-AF65-F5344CB8AC3E}">
        <p14:creationId xmlns:p14="http://schemas.microsoft.com/office/powerpoint/2010/main" val="2702345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7</a:t>
            </a:fld>
            <a:endParaRPr lang="en-US" dirty="0"/>
          </a:p>
        </p:txBody>
      </p:sp>
    </p:spTree>
    <p:extLst>
      <p:ext uri="{BB962C8B-B14F-4D97-AF65-F5344CB8AC3E}">
        <p14:creationId xmlns:p14="http://schemas.microsoft.com/office/powerpoint/2010/main" val="3407099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8</a:t>
            </a:fld>
            <a:endParaRPr lang="en-US" dirty="0"/>
          </a:p>
        </p:txBody>
      </p:sp>
    </p:spTree>
    <p:extLst>
      <p:ext uri="{BB962C8B-B14F-4D97-AF65-F5344CB8AC3E}">
        <p14:creationId xmlns:p14="http://schemas.microsoft.com/office/powerpoint/2010/main" val="1284167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9</a:t>
            </a:fld>
            <a:endParaRPr lang="en-US" dirty="0"/>
          </a:p>
        </p:txBody>
      </p:sp>
    </p:spTree>
    <p:extLst>
      <p:ext uri="{BB962C8B-B14F-4D97-AF65-F5344CB8AC3E}">
        <p14:creationId xmlns:p14="http://schemas.microsoft.com/office/powerpoint/2010/main" val="2074244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CA39D92-9919-A80E-44FF-6B912E850733}"/>
              </a:ext>
            </a:extLst>
          </p:cNvPr>
          <p:cNvSpPr>
            <a:spLocks noGrp="1"/>
          </p:cNvSpPr>
          <p:nvPr>
            <p:ph type="pic" sz="quarter" idx="10" hasCustomPrompt="1"/>
          </p:nvPr>
        </p:nvSpPr>
        <p:spPr>
          <a:xfrm>
            <a:off x="458788" y="457200"/>
            <a:ext cx="11274425" cy="5943600"/>
          </a:xfrm>
        </p:spPr>
        <p:txBody>
          <a:bodyPr>
            <a:normAutofit/>
          </a:bodyPr>
          <a:lstStyle>
            <a:lvl1pPr marL="0" indent="0">
              <a:buNone/>
              <a:defRPr sz="2000"/>
            </a:lvl1pPr>
          </a:lstStyle>
          <a:p>
            <a:r>
              <a:rPr lang="en-US" dirty="0"/>
              <a:t>Click icon to insert picture</a:t>
            </a:r>
          </a:p>
        </p:txBody>
      </p:sp>
      <p:sp>
        <p:nvSpPr>
          <p:cNvPr id="6" name="Title 5">
            <a:extLst>
              <a:ext uri="{FF2B5EF4-FFF2-40B4-BE49-F238E27FC236}">
                <a16:creationId xmlns:a16="http://schemas.microsoft.com/office/drawing/2014/main" id="{B62FF34D-C8F8-1796-647D-D17056A27E11}"/>
              </a:ext>
            </a:extLst>
          </p:cNvPr>
          <p:cNvSpPr>
            <a:spLocks noGrp="1"/>
          </p:cNvSpPr>
          <p:nvPr>
            <p:ph type="title" hasCustomPrompt="1"/>
          </p:nvPr>
        </p:nvSpPr>
        <p:spPr>
          <a:xfrm>
            <a:off x="6581955" y="612475"/>
            <a:ext cx="4701904" cy="3079029"/>
          </a:xfrm>
        </p:spPr>
        <p:txBody>
          <a:bodyPr anchor="b">
            <a:normAutofit/>
          </a:bodyPr>
          <a:lstStyle>
            <a:lvl1pPr algn="r">
              <a:defRPr sz="4800">
                <a:solidFill>
                  <a:schemeClr val="tx1"/>
                </a:solidFill>
              </a:defRPr>
            </a:lvl1pPr>
          </a:lstStyle>
          <a:p>
            <a:r>
              <a:rPr lang="en-US" dirty="0"/>
              <a:t>Click to add title</a:t>
            </a:r>
          </a:p>
        </p:txBody>
      </p:sp>
    </p:spTree>
    <p:extLst>
      <p:ext uri="{BB962C8B-B14F-4D97-AF65-F5344CB8AC3E}">
        <p14:creationId xmlns:p14="http://schemas.microsoft.com/office/powerpoint/2010/main" val="907688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30338E2-B50A-8F3E-2CA7-A75753E7ED96}"/>
              </a:ext>
            </a:extLst>
          </p:cNvPr>
          <p:cNvSpPr>
            <a:spLocks noGrp="1"/>
          </p:cNvSpPr>
          <p:nvPr>
            <p:ph type="title" hasCustomPrompt="1"/>
          </p:nvPr>
        </p:nvSpPr>
        <p:spPr>
          <a:xfrm>
            <a:off x="912629" y="598947"/>
            <a:ext cx="10515600" cy="1325563"/>
          </a:xfrm>
        </p:spPr>
        <p:txBody>
          <a:bodyPr>
            <a:normAutofit/>
          </a:bodyPr>
          <a:lstStyle>
            <a:lvl1pPr>
              <a:defRPr sz="3600"/>
            </a:lvl1pPr>
          </a:lstStyle>
          <a:p>
            <a:r>
              <a:rPr lang="en-US" dirty="0"/>
              <a:t>Click to add title</a:t>
            </a:r>
          </a:p>
        </p:txBody>
      </p:sp>
      <p:sp>
        <p:nvSpPr>
          <p:cNvPr id="12" name="Content Placeholder 11">
            <a:extLst>
              <a:ext uri="{FF2B5EF4-FFF2-40B4-BE49-F238E27FC236}">
                <a16:creationId xmlns:a16="http://schemas.microsoft.com/office/drawing/2014/main" id="{CC8DD029-A673-92B9-0343-3B35BE46D2F3}"/>
              </a:ext>
            </a:extLst>
          </p:cNvPr>
          <p:cNvSpPr>
            <a:spLocks noGrp="1"/>
          </p:cNvSpPr>
          <p:nvPr>
            <p:ph sz="quarter" idx="11" hasCustomPrompt="1"/>
          </p:nvPr>
        </p:nvSpPr>
        <p:spPr>
          <a:xfrm>
            <a:off x="929641" y="2153285"/>
            <a:ext cx="3032759" cy="3790310"/>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able Placeholder 10">
            <a:extLst>
              <a:ext uri="{FF2B5EF4-FFF2-40B4-BE49-F238E27FC236}">
                <a16:creationId xmlns:a16="http://schemas.microsoft.com/office/drawing/2014/main" id="{6E658BA3-0202-C705-7A02-8B70B7884420}"/>
              </a:ext>
            </a:extLst>
          </p:cNvPr>
          <p:cNvSpPr>
            <a:spLocks noGrp="1"/>
          </p:cNvSpPr>
          <p:nvPr>
            <p:ph type="tbl" sz="quarter" idx="10"/>
          </p:nvPr>
        </p:nvSpPr>
        <p:spPr>
          <a:xfrm>
            <a:off x="4724400" y="2170621"/>
            <a:ext cx="6553200" cy="3772974"/>
          </a:xfrm>
        </p:spPr>
        <p:txBody>
          <a:bodyPr>
            <a:normAutofit/>
          </a:bodyPr>
          <a:lstStyle>
            <a:lvl1pPr>
              <a:defRPr sz="2000"/>
            </a:lvl1pPr>
          </a:lstStyle>
          <a:p>
            <a:r>
              <a:rPr lang="en-US"/>
              <a:t>Click icon to add table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BD761E53-47C7-492A-D5B5-A8C2740B5157}"/>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702953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column layout 3">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a:normAutofit/>
          </a:bodyPr>
          <a:lstStyle>
            <a:lvl1pPr>
              <a:defRPr sz="3600"/>
            </a:lvl1pPr>
          </a:lstStyle>
          <a:p>
            <a:r>
              <a:rPr lang="en-US" dirty="0"/>
              <a:t>Click to add title</a:t>
            </a:r>
          </a:p>
        </p:txBody>
      </p:sp>
      <p:sp>
        <p:nvSpPr>
          <p:cNvPr id="7" name="Rectangle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2" y="2153285"/>
            <a:ext cx="6925660" cy="3500438"/>
          </a:xfrm>
        </p:spPr>
        <p:txBody>
          <a:bodyPr lIns="91440">
            <a:normAutofit/>
          </a:bodyPr>
          <a:lstStyle>
            <a:lvl1pPr marL="0" indent="0">
              <a:spcBef>
                <a:spcPts val="1000"/>
              </a:spcBef>
              <a:spcAft>
                <a:spcPts val="1200"/>
              </a:spcAft>
              <a:buNone/>
              <a:defRPr sz="1800" b="0"/>
            </a:lvl1pPr>
            <a:lvl2pPr marL="228600">
              <a:spcBef>
                <a:spcPts val="1000"/>
              </a:spcBef>
              <a:spcAft>
                <a:spcPts val="1200"/>
              </a:spcAft>
              <a:defRPr sz="1800" b="0"/>
            </a:lvl2pPr>
            <a:lvl3pPr marL="685800">
              <a:spcBef>
                <a:spcPts val="1000"/>
              </a:spcBef>
              <a:spcAft>
                <a:spcPts val="1200"/>
              </a:spcAft>
              <a:defRPr sz="1800" b="0"/>
            </a:lvl3pPr>
            <a:lvl4pPr marL="868680">
              <a:spcBef>
                <a:spcPts val="1000"/>
              </a:spcBef>
              <a:spcAft>
                <a:spcPts val="1200"/>
              </a:spcAft>
              <a:defRPr sz="1800" b="0"/>
            </a:lvl4pPr>
            <a:lvl5pPr marL="1143000">
              <a:spcBef>
                <a:spcPts val="1000"/>
              </a:spcBef>
              <a:spcAft>
                <a:spcPts val="1200"/>
              </a:spcAft>
              <a:defRPr sz="1800" b="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8215745" y="2153285"/>
            <a:ext cx="3229495" cy="3500438"/>
          </a:xfrm>
        </p:spPr>
        <p:txBody>
          <a:bodyPr lIns="91440">
            <a:normAutofit/>
          </a:bodyPr>
          <a:lstStyle>
            <a:lvl1pPr>
              <a:spcBef>
                <a:spcPts val="1000"/>
              </a:spcBef>
              <a:spcAft>
                <a:spcPts val="1200"/>
              </a:spcAft>
              <a:defRPr sz="1800" b="1"/>
            </a:lvl1pPr>
            <a:lvl2pPr>
              <a:spcBef>
                <a:spcPts val="1000"/>
              </a:spcBef>
              <a:spcAft>
                <a:spcPts val="1200"/>
              </a:spcAft>
              <a:defRPr sz="1600" b="1"/>
            </a:lvl2pPr>
            <a:lvl3pPr>
              <a:spcBef>
                <a:spcPts val="1000"/>
              </a:spcBef>
              <a:spcAft>
                <a:spcPts val="1200"/>
              </a:spcAft>
              <a:defRPr sz="1400" b="1"/>
            </a:lvl3pPr>
            <a:lvl4pPr>
              <a:spcBef>
                <a:spcPts val="1000"/>
              </a:spcBef>
              <a:spcAft>
                <a:spcPts val="1200"/>
              </a:spcAft>
              <a:defRPr sz="1200" b="1"/>
            </a:lvl4pPr>
            <a:lvl5pPr>
              <a:spcBef>
                <a:spcPts val="1000"/>
              </a:spcBef>
              <a:spcAft>
                <a:spcPts val="1200"/>
              </a:spcAft>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C9F70CF1-DCAD-AE71-6B34-7BFB25EE530B}"/>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154235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331450" cy="1531525"/>
          </a:xfrm>
        </p:spPr>
        <p:txBody>
          <a:bodyPr>
            <a:normAutofit/>
          </a:bodyPr>
          <a:lstStyle>
            <a:lvl1pPr>
              <a:defRPr sz="3600"/>
            </a:lvl1pPr>
          </a:lstStyle>
          <a:p>
            <a:r>
              <a:rPr lang="en-US" dirty="0"/>
              <a:t>Click to add title</a:t>
            </a:r>
          </a:p>
        </p:txBody>
      </p:sp>
      <p:sp>
        <p:nvSpPr>
          <p:cNvPr id="9" name="Table Placeholder 8">
            <a:extLst>
              <a:ext uri="{FF2B5EF4-FFF2-40B4-BE49-F238E27FC236}">
                <a16:creationId xmlns:a16="http://schemas.microsoft.com/office/drawing/2014/main" id="{0CF90928-AB48-3554-E2B9-417A00F286AD}"/>
              </a:ext>
            </a:extLst>
          </p:cNvPr>
          <p:cNvSpPr>
            <a:spLocks noGrp="1"/>
          </p:cNvSpPr>
          <p:nvPr>
            <p:ph type="tbl" sz="quarter" idx="10" hasCustomPrompt="1"/>
          </p:nvPr>
        </p:nvSpPr>
        <p:spPr>
          <a:xfrm>
            <a:off x="930275" y="2168526"/>
            <a:ext cx="10331450" cy="3939068"/>
          </a:xfrm>
        </p:spPr>
        <p:txBody>
          <a:bodyPr>
            <a:normAutofit/>
          </a:bodyPr>
          <a:lstStyle>
            <a:lvl1pPr>
              <a:defRPr sz="2400"/>
            </a:lvl1pPr>
          </a:lstStyle>
          <a:p>
            <a:r>
              <a:rPr lang="en-US" dirty="0"/>
              <a:t>Click icon to insert table</a:t>
            </a:r>
          </a:p>
        </p:txBody>
      </p:sp>
      <p:sp>
        <p:nvSpPr>
          <p:cNvPr id="8" name="Rectangle 7">
            <a:extLst>
              <a:ext uri="{FF2B5EF4-FFF2-40B4-BE49-F238E27FC236}">
                <a16:creationId xmlns:a16="http://schemas.microsoft.com/office/drawing/2014/main" id="{67D6C0A7-887A-66E2-A954-5E0592B9FD71}"/>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no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963688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BB1E76-5845-01C9-1D0D-03CFFE6F06CA}"/>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96C21AF-4286-DECE-37A1-E8980687A168}"/>
              </a:ext>
            </a:extLst>
          </p:cNvPr>
          <p:cNvSpPr>
            <a:spLocks noGrp="1"/>
          </p:cNvSpPr>
          <p:nvPr>
            <p:ph type="title" hasCustomPrompt="1"/>
          </p:nvPr>
        </p:nvSpPr>
        <p:spPr>
          <a:xfrm>
            <a:off x="899160" y="655320"/>
            <a:ext cx="4572000" cy="5486400"/>
          </a:xfrm>
        </p:spPr>
        <p:txBody>
          <a:bodyPr>
            <a:normAutofit/>
          </a:bodyPr>
          <a:lstStyle>
            <a:lvl1pPr>
              <a:defRPr sz="4800"/>
            </a:lvl1pPr>
          </a:lstStyle>
          <a:p>
            <a:r>
              <a:rPr lang="en-US" dirty="0"/>
              <a:t>Click to add title</a:t>
            </a:r>
          </a:p>
        </p:txBody>
      </p:sp>
      <p:sp>
        <p:nvSpPr>
          <p:cNvPr id="9" name="Content Placeholder 8">
            <a:extLst>
              <a:ext uri="{FF2B5EF4-FFF2-40B4-BE49-F238E27FC236}">
                <a16:creationId xmlns:a16="http://schemas.microsoft.com/office/drawing/2014/main" id="{B8E1D6B3-3EC8-6AC4-BE2B-5C732C856791}"/>
              </a:ext>
            </a:extLst>
          </p:cNvPr>
          <p:cNvSpPr>
            <a:spLocks noGrp="1"/>
          </p:cNvSpPr>
          <p:nvPr>
            <p:ph sz="quarter" idx="10" hasCustomPrompt="1"/>
          </p:nvPr>
        </p:nvSpPr>
        <p:spPr>
          <a:xfrm>
            <a:off x="6475413" y="2773680"/>
            <a:ext cx="4572000" cy="3368040"/>
          </a:xfrm>
        </p:spPr>
        <p:txBody>
          <a:bodyPr>
            <a:normAutofit/>
          </a:bodyPr>
          <a:lstStyle>
            <a:lvl1pPr marL="0" indent="0">
              <a:spcBef>
                <a:spcPts val="1000"/>
              </a:spcBef>
              <a:buNone/>
              <a:defRPr sz="1800"/>
            </a:lvl1pPr>
            <a:lvl2pPr marL="457200" indent="0">
              <a:spcBef>
                <a:spcPts val="1000"/>
              </a:spcBef>
              <a:buNone/>
              <a:defRPr sz="1600"/>
            </a:lvl2pPr>
            <a:lvl3pPr marL="914400" indent="0">
              <a:spcBef>
                <a:spcPts val="1000"/>
              </a:spcBef>
              <a:buNone/>
              <a:defRPr sz="1400"/>
            </a:lvl3pPr>
            <a:lvl4pPr marL="1371600" indent="0">
              <a:spcBef>
                <a:spcPts val="1000"/>
              </a:spcBef>
              <a:buNone/>
              <a:defRPr sz="1200"/>
            </a:lvl4pPr>
            <a:lvl5pPr marL="1828800" indent="0">
              <a:spcBef>
                <a:spcPts val="1000"/>
              </a:spcBef>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91139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C229E2-8757-94D8-A1B6-702189DCCBF2}"/>
              </a:ext>
              <a:ext uri="{C183D7F6-B498-43B3-948B-1728B52AA6E4}">
                <adec:decorative xmlns:adec="http://schemas.microsoft.com/office/drawing/2017/decorative" val="1"/>
              </a:ext>
            </a:extLst>
          </p:cNvPr>
          <p:cNvSpPr/>
          <p:nvPr userDrawn="1"/>
        </p:nvSpPr>
        <p:spPr>
          <a:xfrm>
            <a:off x="6096000" y="3249"/>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A77143C8-CDFF-B937-C00C-5E7B5093991E}"/>
              </a:ext>
            </a:extLst>
          </p:cNvPr>
          <p:cNvSpPr>
            <a:spLocks noGrp="1"/>
          </p:cNvSpPr>
          <p:nvPr>
            <p:ph type="title" hasCustomPrompt="1"/>
          </p:nvPr>
        </p:nvSpPr>
        <p:spPr>
          <a:xfrm>
            <a:off x="914400" y="883920"/>
            <a:ext cx="4114800" cy="5059680"/>
          </a:xfrm>
        </p:spPr>
        <p:txBody>
          <a:bodyPr>
            <a:normAutofit/>
          </a:bodyPr>
          <a:lstStyle>
            <a:lvl1pPr>
              <a:defRPr sz="3600">
                <a:solidFill>
                  <a:schemeClr val="tx1">
                    <a:lumMod val="75000"/>
                    <a:lumOff val="25000"/>
                  </a:schemeClr>
                </a:solidFill>
              </a:defRPr>
            </a:lvl1pPr>
          </a:lstStyle>
          <a:p>
            <a:r>
              <a:rPr lang="en-US" dirty="0"/>
              <a:t>Click to add title</a:t>
            </a:r>
          </a:p>
        </p:txBody>
      </p:sp>
      <p:sp>
        <p:nvSpPr>
          <p:cNvPr id="10" name="Content Placeholder 9">
            <a:extLst>
              <a:ext uri="{FF2B5EF4-FFF2-40B4-BE49-F238E27FC236}">
                <a16:creationId xmlns:a16="http://schemas.microsoft.com/office/drawing/2014/main" id="{F82637A1-1BB4-AF51-24C3-6FE78DD45D99}"/>
              </a:ext>
            </a:extLst>
          </p:cNvPr>
          <p:cNvSpPr>
            <a:spLocks noGrp="1"/>
          </p:cNvSpPr>
          <p:nvPr>
            <p:ph sz="quarter" idx="10" hasCustomPrompt="1"/>
          </p:nvPr>
        </p:nvSpPr>
        <p:spPr>
          <a:xfrm>
            <a:off x="6475413" y="2438400"/>
            <a:ext cx="4799012" cy="3505200"/>
          </a:xfrm>
        </p:spPr>
        <p:txBody>
          <a:bodyPr>
            <a:normAutofit/>
          </a:bodyPr>
          <a:lstStyle>
            <a:lvl1pPr marL="0" indent="0">
              <a:lnSpc>
                <a:spcPct val="125000"/>
              </a:lnSpc>
              <a:buNone/>
              <a:defRPr sz="1800"/>
            </a:lvl1pPr>
            <a:lvl2pPr marL="457200" indent="0">
              <a:lnSpc>
                <a:spcPct val="125000"/>
              </a:lnSpc>
              <a:buNone/>
              <a:defRPr sz="1600"/>
            </a:lvl2pPr>
            <a:lvl3pPr marL="914400" indent="0">
              <a:lnSpc>
                <a:spcPct val="125000"/>
              </a:lnSpc>
              <a:buNone/>
              <a:defRPr sz="1400"/>
            </a:lvl3pPr>
            <a:lvl4pPr marL="1371600" indent="0">
              <a:lnSpc>
                <a:spcPct val="125000"/>
              </a:lnSpc>
              <a:buNone/>
              <a:defRPr sz="1200"/>
            </a:lvl4pPr>
            <a:lvl5pPr marL="1828800" indent="0">
              <a:lnSpc>
                <a:spcPct val="125000"/>
              </a:lnSpc>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3" name="Frame 2">
            <a:extLst>
              <a:ext uri="{FF2B5EF4-FFF2-40B4-BE49-F238E27FC236}">
                <a16:creationId xmlns:a16="http://schemas.microsoft.com/office/drawing/2014/main" id="{56F59DF2-AB3C-B7B3-826A-636B8CC5AB31}"/>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457687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737016-0B2B-9F81-7A77-63223C4864D8}"/>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1134E572-08FE-0439-A460-8DFE1183A605}"/>
              </a:ext>
            </a:extLst>
          </p:cNvPr>
          <p:cNvSpPr>
            <a:spLocks noGrp="1"/>
          </p:cNvSpPr>
          <p:nvPr>
            <p:ph type="title" hasCustomPrompt="1"/>
          </p:nvPr>
        </p:nvSpPr>
        <p:spPr>
          <a:xfrm>
            <a:off x="6478742" y="914399"/>
            <a:ext cx="4798858" cy="5029199"/>
          </a:xfrm>
        </p:spPr>
        <p:txBody>
          <a:bodyPr>
            <a:normAutofit/>
          </a:bodyPr>
          <a:lstStyle>
            <a:lvl1pPr>
              <a:defRPr sz="4800"/>
            </a:lvl1pPr>
          </a:lstStyle>
          <a:p>
            <a:r>
              <a:rPr lang="en-US" dirty="0"/>
              <a:t>Click to add title</a:t>
            </a:r>
          </a:p>
        </p:txBody>
      </p:sp>
      <p:sp>
        <p:nvSpPr>
          <p:cNvPr id="9" name="Picture Placeholder 8">
            <a:extLst>
              <a:ext uri="{FF2B5EF4-FFF2-40B4-BE49-F238E27FC236}">
                <a16:creationId xmlns:a16="http://schemas.microsoft.com/office/drawing/2014/main" id="{01EB46EC-087C-B8FF-2363-B99FAE983B02}"/>
              </a:ext>
            </a:extLst>
          </p:cNvPr>
          <p:cNvSpPr>
            <a:spLocks noGrp="1"/>
          </p:cNvSpPr>
          <p:nvPr>
            <p:ph type="pic" sz="quarter" idx="10"/>
          </p:nvPr>
        </p:nvSpPr>
        <p:spPr>
          <a:xfrm>
            <a:off x="0" y="914400"/>
            <a:ext cx="5713413" cy="5029200"/>
          </a:xfrm>
        </p:spPr>
        <p:txBody>
          <a:bodyPr>
            <a:normAutofit/>
          </a:bodyPr>
          <a:lstStyle>
            <a:lvl1pPr marL="0" indent="0" algn="ctr">
              <a:buNone/>
              <a:defRPr sz="2000"/>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19926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1D49246-C641-C3BA-F07B-89FFC6CDAEB8}"/>
              </a:ext>
            </a:extLst>
          </p:cNvPr>
          <p:cNvSpPr>
            <a:spLocks noGrp="1"/>
          </p:cNvSpPr>
          <p:nvPr>
            <p:ph type="title" hasCustomPrompt="1"/>
          </p:nvPr>
        </p:nvSpPr>
        <p:spPr>
          <a:xfrm>
            <a:off x="914399" y="853439"/>
            <a:ext cx="4802373" cy="2833689"/>
          </a:xfrm>
        </p:spPr>
        <p:txBody>
          <a:bodyPr rIns="914400" anchor="b"/>
          <a:lstStyle>
            <a:lvl1pPr>
              <a:defRPr sz="4800"/>
            </a:lvl1pPr>
          </a:lstStyle>
          <a:p>
            <a:r>
              <a:rPr lang="en-US" dirty="0"/>
              <a:t>Click to add title</a:t>
            </a:r>
          </a:p>
        </p:txBody>
      </p:sp>
      <p:sp>
        <p:nvSpPr>
          <p:cNvPr id="11" name="Content Placeholder 10">
            <a:extLst>
              <a:ext uri="{FF2B5EF4-FFF2-40B4-BE49-F238E27FC236}">
                <a16:creationId xmlns:a16="http://schemas.microsoft.com/office/drawing/2014/main" id="{5BE7E1DF-A70C-8F79-9B76-72B2A7B4DC71}"/>
              </a:ext>
            </a:extLst>
          </p:cNvPr>
          <p:cNvSpPr>
            <a:spLocks noGrp="1"/>
          </p:cNvSpPr>
          <p:nvPr>
            <p:ph sz="quarter" idx="11" hasCustomPrompt="1"/>
          </p:nvPr>
        </p:nvSpPr>
        <p:spPr>
          <a:xfrm>
            <a:off x="914400" y="3931919"/>
            <a:ext cx="4802735" cy="2072641"/>
          </a:xfrm>
        </p:spPr>
        <p:txBody>
          <a:bodyPr>
            <a:normAutofit/>
          </a:bodyPr>
          <a:lstStyle>
            <a:lvl1pPr marL="0" indent="0">
              <a:lnSpc>
                <a:spcPct val="125000"/>
              </a:lnSpc>
              <a:spcBef>
                <a:spcPts val="0"/>
              </a:spcBef>
              <a:buNone/>
              <a:defRPr sz="1800"/>
            </a:lvl1pPr>
            <a:lvl2pPr marL="457200" indent="0">
              <a:lnSpc>
                <a:spcPct val="125000"/>
              </a:lnSpc>
              <a:spcBef>
                <a:spcPts val="0"/>
              </a:spcBef>
              <a:buNone/>
              <a:defRPr sz="1600"/>
            </a:lvl2pPr>
            <a:lvl3pPr marL="914400" indent="0">
              <a:lnSpc>
                <a:spcPct val="125000"/>
              </a:lnSpc>
              <a:spcBef>
                <a:spcPts val="0"/>
              </a:spcBef>
              <a:buNone/>
              <a:defRPr sz="1400"/>
            </a:lvl3pPr>
            <a:lvl4pPr marL="1371600" indent="0">
              <a:lnSpc>
                <a:spcPct val="125000"/>
              </a:lnSpc>
              <a:spcBef>
                <a:spcPts val="0"/>
              </a:spcBef>
              <a:buNone/>
              <a:defRPr sz="1200"/>
            </a:lvl4pPr>
            <a:lvl5pPr marL="1828800" indent="0">
              <a:lnSpc>
                <a:spcPct val="125000"/>
              </a:lnSpc>
              <a:spcBef>
                <a:spcPts val="0"/>
              </a:spcBef>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a:extLst>
              <a:ext uri="{FF2B5EF4-FFF2-40B4-BE49-F238E27FC236}">
                <a16:creationId xmlns:a16="http://schemas.microsoft.com/office/drawing/2014/main" id="{1CD5F637-DFBF-7FED-7CD5-F46A26E5CD15}"/>
              </a:ext>
            </a:extLst>
          </p:cNvPr>
          <p:cNvSpPr>
            <a:spLocks noGrp="1"/>
          </p:cNvSpPr>
          <p:nvPr>
            <p:ph type="pic" sz="quarter" idx="10"/>
          </p:nvPr>
        </p:nvSpPr>
        <p:spPr>
          <a:xfrm>
            <a:off x="6478587" y="921230"/>
            <a:ext cx="5713413" cy="5029200"/>
          </a:xfrm>
          <a:custGeom>
            <a:avLst/>
            <a:gdLst>
              <a:gd name="connsiteX0" fmla="*/ 5327097 w 5713413"/>
              <a:gd name="connsiteY0" fmla="*/ 0 h 5029200"/>
              <a:gd name="connsiteX1" fmla="*/ 5713413 w 5713413"/>
              <a:gd name="connsiteY1" fmla="*/ 0 h 5029200"/>
              <a:gd name="connsiteX2" fmla="*/ 5713413 w 5713413"/>
              <a:gd name="connsiteY2" fmla="*/ 5029200 h 5029200"/>
              <a:gd name="connsiteX3" fmla="*/ 5327097 w 5713413"/>
              <a:gd name="connsiteY3" fmla="*/ 5029200 h 5029200"/>
              <a:gd name="connsiteX4" fmla="*/ 0 w 5713413"/>
              <a:gd name="connsiteY4" fmla="*/ 0 h 5029200"/>
              <a:gd name="connsiteX5" fmla="*/ 5313743 w 5713413"/>
              <a:gd name="connsiteY5" fmla="*/ 0 h 5029200"/>
              <a:gd name="connsiteX6" fmla="*/ 5313743 w 5713413"/>
              <a:gd name="connsiteY6" fmla="*/ 5029200 h 5029200"/>
              <a:gd name="connsiteX7" fmla="*/ 0 w 5713413"/>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413" h="5029200">
                <a:moveTo>
                  <a:pt x="5327097" y="0"/>
                </a:moveTo>
                <a:lnTo>
                  <a:pt x="5713413" y="0"/>
                </a:lnTo>
                <a:lnTo>
                  <a:pt x="5713413" y="5029200"/>
                </a:lnTo>
                <a:lnTo>
                  <a:pt x="5327097" y="5029200"/>
                </a:lnTo>
                <a:close/>
                <a:moveTo>
                  <a:pt x="0" y="0"/>
                </a:moveTo>
                <a:lnTo>
                  <a:pt x="5313743" y="0"/>
                </a:lnTo>
                <a:lnTo>
                  <a:pt x="5313743" y="5029200"/>
                </a:lnTo>
                <a:lnTo>
                  <a:pt x="0" y="5029200"/>
                </a:lnTo>
                <a:close/>
              </a:path>
            </a:pathLst>
          </a:custGeom>
        </p:spPr>
        <p:txBody>
          <a:bodyPr wrap="square">
            <a:noAutofit/>
          </a:bodyPr>
          <a:lstStyle>
            <a:lvl1pPr marL="0" indent="0" algn="ctr">
              <a:buNone/>
              <a:defRPr sz="2000"/>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13" name="Frame 12">
            <a:extLst>
              <a:ext uri="{FF2B5EF4-FFF2-40B4-BE49-F238E27FC236}">
                <a16:creationId xmlns:a16="http://schemas.microsoft.com/office/drawing/2014/main" id="{33E3B934-3E16-21AF-8F5A-9EFD93255705}"/>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278050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D872928-B479-F7C5-9C83-C448FBA36175}"/>
              </a:ext>
            </a:extLst>
          </p:cNvPr>
          <p:cNvSpPr>
            <a:spLocks noGrp="1"/>
          </p:cNvSpPr>
          <p:nvPr>
            <p:ph type="title" hasCustomPrompt="1"/>
          </p:nvPr>
        </p:nvSpPr>
        <p:spPr>
          <a:xfrm>
            <a:off x="914400" y="1020445"/>
            <a:ext cx="4114800" cy="5029200"/>
          </a:xfrm>
        </p:spPr>
        <p:txBody>
          <a:bodyPr>
            <a:normAutofit/>
          </a:bodyPr>
          <a:lstStyle>
            <a:lvl1pPr>
              <a:defRPr sz="3600"/>
            </a:lvl1pPr>
          </a:lstStyle>
          <a:p>
            <a:r>
              <a:rPr lang="en-US" dirty="0"/>
              <a:t>Click to add title</a:t>
            </a:r>
          </a:p>
        </p:txBody>
      </p:sp>
      <p:sp>
        <p:nvSpPr>
          <p:cNvPr id="9" name="Content Placeholder 10">
            <a:extLst>
              <a:ext uri="{FF2B5EF4-FFF2-40B4-BE49-F238E27FC236}">
                <a16:creationId xmlns:a16="http://schemas.microsoft.com/office/drawing/2014/main" id="{61E3771A-E1EB-0CBE-828C-2C5E1F2AE6CF}"/>
              </a:ext>
            </a:extLst>
          </p:cNvPr>
          <p:cNvSpPr>
            <a:spLocks noGrp="1"/>
          </p:cNvSpPr>
          <p:nvPr>
            <p:ph sz="quarter" idx="11" hasCustomPrompt="1"/>
          </p:nvPr>
        </p:nvSpPr>
        <p:spPr>
          <a:xfrm>
            <a:off x="6475227" y="1020445"/>
            <a:ext cx="4802735" cy="5029200"/>
          </a:xfrm>
        </p:spPr>
        <p:txBody>
          <a:bodyPr anchor="ctr">
            <a:normAutofit/>
          </a:bodyPr>
          <a:lstStyle>
            <a:lvl1pPr marL="228600" indent="-228600">
              <a:lnSpc>
                <a:spcPct val="125000"/>
              </a:lnSpc>
              <a:spcBef>
                <a:spcPts val="0"/>
              </a:spcBef>
              <a:spcAft>
                <a:spcPts val="1200"/>
              </a:spcAft>
              <a:buFont typeface="Arial" panose="020B0604020202020204" pitchFamily="34" charset="0"/>
              <a:buChar char="•"/>
              <a:defRPr sz="1800"/>
            </a:lvl1pPr>
            <a:lvl2pPr marL="411480" indent="-228600">
              <a:lnSpc>
                <a:spcPct val="125000"/>
              </a:lnSpc>
              <a:spcBef>
                <a:spcPts val="0"/>
              </a:spcBef>
              <a:spcAft>
                <a:spcPts val="1200"/>
              </a:spcAft>
              <a:buFont typeface="Arial" panose="020B0604020202020204" pitchFamily="34" charset="0"/>
              <a:buChar char="•"/>
              <a:defRPr sz="1600"/>
            </a:lvl2pPr>
            <a:lvl3pPr marL="594360" indent="-228600">
              <a:lnSpc>
                <a:spcPct val="125000"/>
              </a:lnSpc>
              <a:spcBef>
                <a:spcPts val="0"/>
              </a:spcBef>
              <a:spcAft>
                <a:spcPts val="1200"/>
              </a:spcAft>
              <a:buFont typeface="Arial" panose="020B0604020202020204" pitchFamily="34" charset="0"/>
              <a:buChar char="•"/>
              <a:defRPr sz="1400"/>
            </a:lvl3pPr>
            <a:lvl4pPr marL="777240" indent="-228600">
              <a:lnSpc>
                <a:spcPct val="125000"/>
              </a:lnSpc>
              <a:spcBef>
                <a:spcPts val="0"/>
              </a:spcBef>
              <a:spcAft>
                <a:spcPts val="1200"/>
              </a:spcAft>
              <a:buFont typeface="Arial" panose="020B0604020202020204" pitchFamily="34" charset="0"/>
              <a:buChar char="•"/>
              <a:defRPr sz="1200"/>
            </a:lvl4pPr>
            <a:lvl5pPr marL="960120" indent="-228600">
              <a:lnSpc>
                <a:spcPct val="125000"/>
              </a:lnSpc>
              <a:spcBef>
                <a:spcPts val="0"/>
              </a:spcBef>
              <a:spcAft>
                <a:spcPts val="1200"/>
              </a:spcAft>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Rectangle 1">
            <a:extLst>
              <a:ext uri="{FF2B5EF4-FFF2-40B4-BE49-F238E27FC236}">
                <a16:creationId xmlns:a16="http://schemas.microsoft.com/office/drawing/2014/main" id="{62A1635D-96F0-769B-4ECB-70502770ABBC}"/>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ame 5">
            <a:extLst>
              <a:ext uri="{FF2B5EF4-FFF2-40B4-BE49-F238E27FC236}">
                <a16:creationId xmlns:a16="http://schemas.microsoft.com/office/drawing/2014/main" id="{4F877767-0342-A344-0462-A0D877FF68F8}"/>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297152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21F215D-0D9E-64B3-1F66-E90B87932A89}"/>
              </a:ext>
            </a:extLst>
          </p:cNvPr>
          <p:cNvSpPr>
            <a:spLocks noGrp="1"/>
          </p:cNvSpPr>
          <p:nvPr>
            <p:ph type="title" hasCustomPrompt="1"/>
          </p:nvPr>
        </p:nvSpPr>
        <p:spPr>
          <a:xfrm>
            <a:off x="914400" y="900741"/>
            <a:ext cx="4802372" cy="2788919"/>
          </a:xfrm>
        </p:spPr>
        <p:txBody>
          <a:bodyPr anchor="b">
            <a:normAutofit/>
          </a:bodyPr>
          <a:lstStyle>
            <a:lvl1pPr>
              <a:defRPr sz="4800"/>
            </a:lvl1pPr>
          </a:lstStyle>
          <a:p>
            <a:r>
              <a:rPr lang="en-US" dirty="0"/>
              <a:t>Click to add title</a:t>
            </a:r>
          </a:p>
        </p:txBody>
      </p:sp>
      <p:sp>
        <p:nvSpPr>
          <p:cNvPr id="9" name="Content Placeholder 10">
            <a:extLst>
              <a:ext uri="{FF2B5EF4-FFF2-40B4-BE49-F238E27FC236}">
                <a16:creationId xmlns:a16="http://schemas.microsoft.com/office/drawing/2014/main" id="{E86A4459-11C2-44C6-0173-C666D5AADC1E}"/>
              </a:ext>
            </a:extLst>
          </p:cNvPr>
          <p:cNvSpPr>
            <a:spLocks noGrp="1"/>
          </p:cNvSpPr>
          <p:nvPr>
            <p:ph sz="quarter" idx="11" hasCustomPrompt="1"/>
          </p:nvPr>
        </p:nvSpPr>
        <p:spPr>
          <a:xfrm>
            <a:off x="914400" y="3825239"/>
            <a:ext cx="4802735" cy="2072641"/>
          </a:xfrm>
        </p:spPr>
        <p:txBody>
          <a:bodyPr>
            <a:normAutofit/>
          </a:bodyPr>
          <a:lstStyle>
            <a:lvl1pPr marL="0" indent="0">
              <a:lnSpc>
                <a:spcPct val="125000"/>
              </a:lnSpc>
              <a:spcBef>
                <a:spcPts val="0"/>
              </a:spcBef>
              <a:buNone/>
              <a:defRPr sz="1800"/>
            </a:lvl1pPr>
            <a:lvl2pPr marL="457200" indent="0">
              <a:lnSpc>
                <a:spcPct val="125000"/>
              </a:lnSpc>
              <a:spcBef>
                <a:spcPts val="0"/>
              </a:spcBef>
              <a:buNone/>
              <a:defRPr sz="1600"/>
            </a:lvl2pPr>
            <a:lvl3pPr marL="914400" indent="0">
              <a:lnSpc>
                <a:spcPct val="125000"/>
              </a:lnSpc>
              <a:spcBef>
                <a:spcPts val="0"/>
              </a:spcBef>
              <a:buNone/>
              <a:defRPr sz="1400"/>
            </a:lvl3pPr>
            <a:lvl4pPr marL="1371600" indent="0">
              <a:lnSpc>
                <a:spcPct val="125000"/>
              </a:lnSpc>
              <a:spcBef>
                <a:spcPts val="0"/>
              </a:spcBef>
              <a:buNone/>
              <a:defRPr sz="1200"/>
            </a:lvl4pPr>
            <a:lvl5pPr marL="1828800" indent="0">
              <a:lnSpc>
                <a:spcPct val="125000"/>
              </a:lnSpc>
              <a:spcBef>
                <a:spcPts val="0"/>
              </a:spcBef>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a:extLst>
              <a:ext uri="{FF2B5EF4-FFF2-40B4-BE49-F238E27FC236}">
                <a16:creationId xmlns:a16="http://schemas.microsoft.com/office/drawing/2014/main" id="{9284EF14-0982-D931-9DD6-ECFE61D5B0F6}"/>
              </a:ext>
            </a:extLst>
          </p:cNvPr>
          <p:cNvSpPr>
            <a:spLocks noGrp="1"/>
          </p:cNvSpPr>
          <p:nvPr>
            <p:ph type="pic" sz="quarter" idx="10"/>
          </p:nvPr>
        </p:nvSpPr>
        <p:spPr>
          <a:xfrm>
            <a:off x="6478587" y="921230"/>
            <a:ext cx="5713413" cy="5029200"/>
          </a:xfrm>
          <a:custGeom>
            <a:avLst/>
            <a:gdLst>
              <a:gd name="connsiteX0" fmla="*/ 5327097 w 5713413"/>
              <a:gd name="connsiteY0" fmla="*/ 0 h 5029200"/>
              <a:gd name="connsiteX1" fmla="*/ 5713413 w 5713413"/>
              <a:gd name="connsiteY1" fmla="*/ 0 h 5029200"/>
              <a:gd name="connsiteX2" fmla="*/ 5713413 w 5713413"/>
              <a:gd name="connsiteY2" fmla="*/ 5029200 h 5029200"/>
              <a:gd name="connsiteX3" fmla="*/ 5327097 w 5713413"/>
              <a:gd name="connsiteY3" fmla="*/ 5029200 h 5029200"/>
              <a:gd name="connsiteX4" fmla="*/ 0 w 5713413"/>
              <a:gd name="connsiteY4" fmla="*/ 0 h 5029200"/>
              <a:gd name="connsiteX5" fmla="*/ 5313743 w 5713413"/>
              <a:gd name="connsiteY5" fmla="*/ 0 h 5029200"/>
              <a:gd name="connsiteX6" fmla="*/ 5313743 w 5713413"/>
              <a:gd name="connsiteY6" fmla="*/ 5029200 h 5029200"/>
              <a:gd name="connsiteX7" fmla="*/ 0 w 5713413"/>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413" h="5029200">
                <a:moveTo>
                  <a:pt x="5327097" y="0"/>
                </a:moveTo>
                <a:lnTo>
                  <a:pt x="5713413" y="0"/>
                </a:lnTo>
                <a:lnTo>
                  <a:pt x="5713413" y="5029200"/>
                </a:lnTo>
                <a:lnTo>
                  <a:pt x="5327097" y="5029200"/>
                </a:lnTo>
                <a:close/>
                <a:moveTo>
                  <a:pt x="0" y="0"/>
                </a:moveTo>
                <a:lnTo>
                  <a:pt x="5313743" y="0"/>
                </a:lnTo>
                <a:lnTo>
                  <a:pt x="5313743" y="5029200"/>
                </a:lnTo>
                <a:lnTo>
                  <a:pt x="0" y="5029200"/>
                </a:lnTo>
                <a:close/>
              </a:path>
            </a:pathLst>
          </a:custGeom>
        </p:spPr>
        <p:txBody>
          <a:bodyPr wrap="square">
            <a:noAutofit/>
          </a:bodyPr>
          <a:lstStyle>
            <a:lvl1pPr marL="0" indent="0" algn="ctr">
              <a:buNone/>
              <a:defRPr sz="2000"/>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6" name="Frame 5">
            <a:extLst>
              <a:ext uri="{FF2B5EF4-FFF2-40B4-BE49-F238E27FC236}">
                <a16:creationId xmlns:a16="http://schemas.microsoft.com/office/drawing/2014/main" id="{7D7E927E-4F73-5579-4F1D-E13899DEEA04}"/>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849067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lumn layout 1">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a:normAutofit/>
          </a:bodyPr>
          <a:lstStyle>
            <a:lvl1pPr>
              <a:defRPr sz="3600"/>
            </a:lvl1pPr>
          </a:lstStyle>
          <a:p>
            <a:r>
              <a:rPr lang="en-US" dirty="0"/>
              <a:t>Click to add title</a:t>
            </a:r>
          </a:p>
        </p:txBody>
      </p:sp>
      <p:sp>
        <p:nvSpPr>
          <p:cNvPr id="7" name="Rectangle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0" y="2153285"/>
            <a:ext cx="4953001" cy="3500438"/>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6309360" y="2153285"/>
            <a:ext cx="5135880" cy="3500438"/>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55D7E8F5-692D-24DD-0F8C-9563BA74AAF4}"/>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519435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lumn layout 2">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a:normAutofit/>
          </a:bodyPr>
          <a:lstStyle>
            <a:lvl1pPr>
              <a:defRPr sz="3600"/>
            </a:lvl1pPr>
          </a:lstStyle>
          <a:p>
            <a:r>
              <a:rPr lang="en-US" dirty="0"/>
              <a:t>Click to add title</a:t>
            </a:r>
          </a:p>
        </p:txBody>
      </p:sp>
      <p:sp>
        <p:nvSpPr>
          <p:cNvPr id="7" name="Rectangle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1" y="2153285"/>
            <a:ext cx="3261359" cy="3500438"/>
          </a:xfrm>
        </p:spPr>
        <p:txBody>
          <a:bodyPr lIns="91440">
            <a:normAutofit/>
          </a:bodyPr>
          <a:lstStyle>
            <a:lvl1pPr>
              <a:spcBef>
                <a:spcPts val="1000"/>
              </a:spcBef>
              <a:spcAft>
                <a:spcPts val="1200"/>
              </a:spcAft>
              <a:defRPr sz="1800" b="1"/>
            </a:lvl1pPr>
            <a:lvl2pPr>
              <a:spcBef>
                <a:spcPts val="1000"/>
              </a:spcBef>
              <a:spcAft>
                <a:spcPts val="1200"/>
              </a:spcAft>
              <a:defRPr sz="1600" b="1"/>
            </a:lvl2pPr>
            <a:lvl3pPr>
              <a:spcBef>
                <a:spcPts val="1000"/>
              </a:spcBef>
              <a:spcAft>
                <a:spcPts val="1200"/>
              </a:spcAft>
              <a:defRPr sz="1400" b="1"/>
            </a:lvl3pPr>
            <a:lvl4pPr>
              <a:spcBef>
                <a:spcPts val="1000"/>
              </a:spcBef>
              <a:spcAft>
                <a:spcPts val="1200"/>
              </a:spcAft>
              <a:defRPr sz="1200" b="1"/>
            </a:lvl4pPr>
            <a:lvl5pPr>
              <a:spcBef>
                <a:spcPts val="1000"/>
              </a:spcBef>
              <a:spcAft>
                <a:spcPts val="1200"/>
              </a:spcAft>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4480560" y="2153285"/>
            <a:ext cx="6964680" cy="3500438"/>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5C0F1533-3810-C210-9B67-D2F4A1846C23}"/>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308165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icture and Content">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9C70371-D147-2B29-EAEB-B10A799D09DF}"/>
              </a:ext>
            </a:extLst>
          </p:cNvPr>
          <p:cNvSpPr>
            <a:spLocks noGrp="1"/>
          </p:cNvSpPr>
          <p:nvPr>
            <p:ph type="title" hasCustomPrompt="1"/>
          </p:nvPr>
        </p:nvSpPr>
        <p:spPr>
          <a:xfrm>
            <a:off x="916169" y="614812"/>
            <a:ext cx="10359659" cy="1325563"/>
          </a:xfrm>
        </p:spPr>
        <p:txBody>
          <a:bodyPr>
            <a:normAutofit/>
          </a:bodyPr>
          <a:lstStyle>
            <a:lvl1pPr>
              <a:defRPr sz="3600"/>
            </a:lvl1pPr>
          </a:lstStyle>
          <a:p>
            <a:r>
              <a:rPr lang="en-US" dirty="0"/>
              <a:t>Click to add title</a:t>
            </a:r>
          </a:p>
        </p:txBody>
      </p:sp>
      <p:sp>
        <p:nvSpPr>
          <p:cNvPr id="3" name="Picture Placeholder 2">
            <a:extLst>
              <a:ext uri="{FF2B5EF4-FFF2-40B4-BE49-F238E27FC236}">
                <a16:creationId xmlns:a16="http://schemas.microsoft.com/office/drawing/2014/main" id="{1C5AE226-98C6-70F4-8DED-59E8FE30401C}"/>
              </a:ext>
            </a:extLst>
          </p:cNvPr>
          <p:cNvSpPr>
            <a:spLocks noGrp="1"/>
          </p:cNvSpPr>
          <p:nvPr>
            <p:ph type="pic" sz="quarter" idx="11"/>
          </p:nvPr>
        </p:nvSpPr>
        <p:spPr>
          <a:xfrm>
            <a:off x="-367" y="2177378"/>
            <a:ext cx="5713413" cy="4669987"/>
          </a:xfrm>
          <a:custGeom>
            <a:avLst/>
            <a:gdLst>
              <a:gd name="connsiteX0" fmla="*/ 400038 w 5713413"/>
              <a:gd name="connsiteY0" fmla="*/ 0 h 4669987"/>
              <a:gd name="connsiteX1" fmla="*/ 5713413 w 5713413"/>
              <a:gd name="connsiteY1" fmla="*/ 0 h 4669987"/>
              <a:gd name="connsiteX2" fmla="*/ 5713413 w 5713413"/>
              <a:gd name="connsiteY2" fmla="*/ 4315224 h 4669987"/>
              <a:gd name="connsiteX3" fmla="*/ 400038 w 5713413"/>
              <a:gd name="connsiteY3" fmla="*/ 4315224 h 4669987"/>
              <a:gd name="connsiteX4" fmla="*/ 0 w 5713413"/>
              <a:gd name="connsiteY4" fmla="*/ 0 h 4669987"/>
              <a:gd name="connsiteX5" fmla="*/ 386684 w 5713413"/>
              <a:gd name="connsiteY5" fmla="*/ 0 h 4669987"/>
              <a:gd name="connsiteX6" fmla="*/ 386684 w 5713413"/>
              <a:gd name="connsiteY6" fmla="*/ 4328578 h 4669987"/>
              <a:gd name="connsiteX7" fmla="*/ 5713413 w 5713413"/>
              <a:gd name="connsiteY7" fmla="*/ 4328578 h 4669987"/>
              <a:gd name="connsiteX8" fmla="*/ 5713413 w 5713413"/>
              <a:gd name="connsiteY8" fmla="*/ 4669987 h 4669987"/>
              <a:gd name="connsiteX9" fmla="*/ 0 w 5713413"/>
              <a:gd name="connsiteY9" fmla="*/ 4669987 h 466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3413" h="4669987">
                <a:moveTo>
                  <a:pt x="400038" y="0"/>
                </a:moveTo>
                <a:lnTo>
                  <a:pt x="5713413" y="0"/>
                </a:lnTo>
                <a:lnTo>
                  <a:pt x="5713413" y="4315224"/>
                </a:lnTo>
                <a:lnTo>
                  <a:pt x="400038" y="4315224"/>
                </a:lnTo>
                <a:close/>
                <a:moveTo>
                  <a:pt x="0" y="0"/>
                </a:moveTo>
                <a:lnTo>
                  <a:pt x="386684" y="0"/>
                </a:lnTo>
                <a:lnTo>
                  <a:pt x="386684" y="4328578"/>
                </a:lnTo>
                <a:lnTo>
                  <a:pt x="5713413" y="4328578"/>
                </a:lnTo>
                <a:lnTo>
                  <a:pt x="5713413" y="4669987"/>
                </a:lnTo>
                <a:lnTo>
                  <a:pt x="0" y="4669987"/>
                </a:lnTo>
                <a:close/>
              </a:path>
            </a:pathLst>
          </a:custGeom>
        </p:spPr>
        <p:txBody>
          <a:bodyPr wrap="square">
            <a:noAutofit/>
          </a:bodyPr>
          <a:lstStyle>
            <a:lvl1pPr marL="0" indent="0" algn="ctr">
              <a:buNone/>
              <a:defRPr sz="2000"/>
            </a:lvl1pPr>
          </a:lstStyle>
          <a:p>
            <a:r>
              <a:rPr lang="en-US"/>
              <a:t>Click icon to add picture</a:t>
            </a:r>
            <a:endParaRPr lang="en-US" dirty="0"/>
          </a:p>
        </p:txBody>
      </p:sp>
      <p:sp>
        <p:nvSpPr>
          <p:cNvPr id="12" name="Content Placeholder 11">
            <a:extLst>
              <a:ext uri="{FF2B5EF4-FFF2-40B4-BE49-F238E27FC236}">
                <a16:creationId xmlns:a16="http://schemas.microsoft.com/office/drawing/2014/main" id="{8EEA9034-22FD-3C2F-6A27-63638969802D}"/>
              </a:ext>
            </a:extLst>
          </p:cNvPr>
          <p:cNvSpPr>
            <a:spLocks noGrp="1"/>
          </p:cNvSpPr>
          <p:nvPr>
            <p:ph sz="quarter" idx="10" hasCustomPrompt="1"/>
          </p:nvPr>
        </p:nvSpPr>
        <p:spPr>
          <a:xfrm>
            <a:off x="6475413" y="2153285"/>
            <a:ext cx="4799012" cy="3790315"/>
          </a:xfrm>
        </p:spPr>
        <p:txBody>
          <a:bodyPr>
            <a:normAutofit/>
          </a:bodyPr>
          <a:lstStyle>
            <a:lvl1pPr>
              <a:lnSpc>
                <a:spcPct val="95000"/>
              </a:lnSpc>
              <a:spcBef>
                <a:spcPts val="1000"/>
              </a:spcBef>
              <a:spcAft>
                <a:spcPts val="1200"/>
              </a:spcAft>
              <a:defRPr sz="2000"/>
            </a:lvl1pPr>
            <a:lvl2pPr>
              <a:lnSpc>
                <a:spcPct val="95000"/>
              </a:lnSpc>
              <a:spcBef>
                <a:spcPts val="1000"/>
              </a:spcBef>
              <a:spcAft>
                <a:spcPts val="1200"/>
              </a:spcAft>
              <a:defRPr sz="1800"/>
            </a:lvl2pPr>
            <a:lvl3pPr>
              <a:lnSpc>
                <a:spcPct val="95000"/>
              </a:lnSpc>
              <a:spcBef>
                <a:spcPts val="1000"/>
              </a:spcBef>
              <a:spcAft>
                <a:spcPts val="1200"/>
              </a:spcAft>
              <a:defRPr sz="1600"/>
            </a:lvl3pPr>
            <a:lvl4pPr>
              <a:lnSpc>
                <a:spcPct val="95000"/>
              </a:lnSpc>
              <a:spcBef>
                <a:spcPts val="1000"/>
              </a:spcBef>
              <a:spcAft>
                <a:spcPts val="1200"/>
              </a:spcAft>
              <a:defRPr sz="1400"/>
            </a:lvl4pPr>
            <a:lvl5pPr>
              <a:lnSpc>
                <a:spcPct val="95000"/>
              </a:lnSpc>
              <a:spcBef>
                <a:spcPts val="1000"/>
              </a:spcBef>
              <a:spcAft>
                <a:spcPts val="12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0C72AFED-AF5A-A2E9-0D36-388733BBE998}"/>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7" name="Frame 6">
            <a:extLst>
              <a:ext uri="{FF2B5EF4-FFF2-40B4-BE49-F238E27FC236}">
                <a16:creationId xmlns:a16="http://schemas.microsoft.com/office/drawing/2014/main" id="{7A42E613-3DCC-07A2-BA9B-74B13F28E591}"/>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613901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2">
                    <a:lumMod val="50000"/>
                  </a:schemeClr>
                </a:solidFill>
              </a:defRPr>
            </a:lvl1pPr>
          </a:lstStyle>
          <a:p>
            <a:endParaRPr lang="en-US" dirty="0"/>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hf hdr="0" ftr="0" dt="0"/>
  <p:txStyles>
    <p:title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1920" userDrawn="1">
          <p15:clr>
            <a:srgbClr val="F26B43"/>
          </p15:clr>
        </p15:guide>
        <p15:guide id="4" pos="5760" userDrawn="1">
          <p15:clr>
            <a:srgbClr val="F26B43"/>
          </p15:clr>
        </p15:guide>
        <p15:guide id="5" pos="7248" userDrawn="1">
          <p15:clr>
            <a:srgbClr val="F26B43"/>
          </p15:clr>
        </p15:guide>
        <p15:guide id="6" pos="4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9.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9.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A group of potted plants">
            <a:extLst>
              <a:ext uri="{FF2B5EF4-FFF2-40B4-BE49-F238E27FC236}">
                <a16:creationId xmlns:a16="http://schemas.microsoft.com/office/drawing/2014/main" id="{C5E399AE-C2DC-0BE4-A179-9A726D23FFC5}"/>
              </a:ext>
            </a:extLst>
          </p:cNvPr>
          <p:cNvPicPr>
            <a:picLocks noGrp="1" noChangeAspect="1"/>
          </p:cNvPicPr>
          <p:nvPr>
            <p:ph type="pic" sz="quarter" idx="10"/>
          </p:nvPr>
        </p:nvPicPr>
        <p:blipFill>
          <a:blip r:embed="rId3"/>
          <a:srcRect l="15" r="15"/>
          <a:stretch/>
        </p:blipFill>
        <p:spPr>
          <a:xfrm>
            <a:off x="122501" y="279918"/>
            <a:ext cx="12017795" cy="6335486"/>
          </a:xfrm>
        </p:spPr>
      </p:pic>
      <p:sp>
        <p:nvSpPr>
          <p:cNvPr id="3" name="Title 2">
            <a:extLst>
              <a:ext uri="{FF2B5EF4-FFF2-40B4-BE49-F238E27FC236}">
                <a16:creationId xmlns:a16="http://schemas.microsoft.com/office/drawing/2014/main" id="{526ABF06-5491-8319-408F-AC9C03E64E1E}"/>
              </a:ext>
            </a:extLst>
          </p:cNvPr>
          <p:cNvSpPr>
            <a:spLocks noGrp="1"/>
          </p:cNvSpPr>
          <p:nvPr>
            <p:ph type="title"/>
          </p:nvPr>
        </p:nvSpPr>
        <p:spPr>
          <a:xfrm>
            <a:off x="317241" y="743105"/>
            <a:ext cx="7931020" cy="2317336"/>
          </a:xfrm>
        </p:spPr>
        <p:txBody>
          <a:bodyPr/>
          <a:lstStyle/>
          <a:p>
            <a:r>
              <a:rPr lang="en-US" sz="6000" b="1" i="0" dirty="0">
                <a:solidFill>
                  <a:srgbClr val="1A202C"/>
                </a:solidFill>
                <a:effectLst/>
              </a:rPr>
              <a:t>Lead Scoring Case Study</a:t>
            </a:r>
            <a:br>
              <a:rPr lang="en-US" b="1" i="0" dirty="0">
                <a:solidFill>
                  <a:srgbClr val="1A202C"/>
                </a:solidFill>
                <a:effectLst/>
                <a:latin typeface="circular"/>
              </a:rPr>
            </a:br>
            <a:endParaRPr lang="en-US" dirty="0">
              <a:solidFill>
                <a:schemeClr val="tx1"/>
              </a:solidFill>
            </a:endParaRPr>
          </a:p>
        </p:txBody>
      </p:sp>
      <p:sp>
        <p:nvSpPr>
          <p:cNvPr id="2" name="TextBox 1">
            <a:extLst>
              <a:ext uri="{FF2B5EF4-FFF2-40B4-BE49-F238E27FC236}">
                <a16:creationId xmlns:a16="http://schemas.microsoft.com/office/drawing/2014/main" id="{ACF4EB48-1669-8961-B07F-F24584EDC976}"/>
              </a:ext>
            </a:extLst>
          </p:cNvPr>
          <p:cNvSpPr txBox="1"/>
          <p:nvPr/>
        </p:nvSpPr>
        <p:spPr>
          <a:xfrm>
            <a:off x="8322907" y="4385387"/>
            <a:ext cx="3657600" cy="1569660"/>
          </a:xfrm>
          <a:prstGeom prst="rect">
            <a:avLst/>
          </a:prstGeom>
          <a:noFill/>
        </p:spPr>
        <p:txBody>
          <a:bodyPr wrap="square" rtlCol="0">
            <a:spAutoFit/>
          </a:bodyPr>
          <a:lstStyle/>
          <a:p>
            <a:pPr marL="342900" indent="-342900">
              <a:buFont typeface="+mj-lt"/>
              <a:buAutoNum type="arabicPeriod"/>
            </a:pPr>
            <a:r>
              <a:rPr lang="en-US" sz="2400" dirty="0" err="1">
                <a:latin typeface="+mj-lt"/>
              </a:rPr>
              <a:t>Yadeesh</a:t>
            </a:r>
            <a:r>
              <a:rPr lang="en-US" sz="2400" dirty="0">
                <a:latin typeface="+mj-lt"/>
              </a:rPr>
              <a:t> K R</a:t>
            </a:r>
          </a:p>
          <a:p>
            <a:pPr marL="342900" indent="-342900">
              <a:buFont typeface="+mj-lt"/>
              <a:buAutoNum type="arabicPeriod"/>
            </a:pPr>
            <a:r>
              <a:rPr lang="en-US" sz="2400" dirty="0" err="1">
                <a:latin typeface="+mj-lt"/>
              </a:rPr>
              <a:t>Harshal</a:t>
            </a:r>
            <a:r>
              <a:rPr lang="en-US" sz="2400" dirty="0">
                <a:latin typeface="+mj-lt"/>
              </a:rPr>
              <a:t> Manish </a:t>
            </a:r>
            <a:r>
              <a:rPr lang="en-US" sz="2400" dirty="0" err="1">
                <a:latin typeface="+mj-lt"/>
              </a:rPr>
              <a:t>Raikar</a:t>
            </a:r>
            <a:endParaRPr lang="en-US" sz="2400" dirty="0">
              <a:latin typeface="+mj-lt"/>
            </a:endParaRPr>
          </a:p>
          <a:p>
            <a:pPr marL="342900" indent="-342900">
              <a:buFont typeface="+mj-lt"/>
              <a:buAutoNum type="arabicPeriod"/>
            </a:pPr>
            <a:r>
              <a:rPr lang="en-US" sz="2400" dirty="0">
                <a:latin typeface="+mj-lt"/>
              </a:rPr>
              <a:t>Abhishek Raikwar</a:t>
            </a:r>
          </a:p>
          <a:p>
            <a:pPr marL="342900" indent="-342900">
              <a:buFont typeface="+mj-lt"/>
              <a:buAutoNum type="arabicPeriod"/>
            </a:pPr>
            <a:r>
              <a:rPr lang="en-US" sz="2400" dirty="0">
                <a:latin typeface="+mj-lt"/>
              </a:rPr>
              <a:t>Chandra Bhushan</a:t>
            </a:r>
          </a:p>
        </p:txBody>
      </p:sp>
    </p:spTree>
    <p:extLst>
      <p:ext uri="{BB962C8B-B14F-4D97-AF65-F5344CB8AC3E}">
        <p14:creationId xmlns:p14="http://schemas.microsoft.com/office/powerpoint/2010/main" val="3865085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B5244AC-D906-A60B-5023-D0289CF4F6C9}"/>
              </a:ext>
            </a:extLst>
          </p:cNvPr>
          <p:cNvSpPr>
            <a:spLocks noGrp="1"/>
          </p:cNvSpPr>
          <p:nvPr>
            <p:ph type="title"/>
          </p:nvPr>
        </p:nvSpPr>
        <p:spPr>
          <a:xfrm>
            <a:off x="421248" y="380127"/>
            <a:ext cx="3199029" cy="524943"/>
          </a:xfrm>
        </p:spPr>
        <p:txBody>
          <a:bodyPr>
            <a:normAutofit fontScale="90000"/>
          </a:bodyPr>
          <a:lstStyle/>
          <a:p>
            <a:r>
              <a:rPr lang="en-US" dirty="0"/>
              <a:t>Model Building</a:t>
            </a:r>
          </a:p>
        </p:txBody>
      </p:sp>
      <p:sp>
        <p:nvSpPr>
          <p:cNvPr id="4" name="Slide Number Placeholder 3">
            <a:extLst>
              <a:ext uri="{FF2B5EF4-FFF2-40B4-BE49-F238E27FC236}">
                <a16:creationId xmlns:a16="http://schemas.microsoft.com/office/drawing/2014/main" id="{93D8CC2E-BB8C-CF5A-C460-C662927C06B2}"/>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10</a:t>
            </a:fld>
            <a:endParaRPr lang="en-US" dirty="0"/>
          </a:p>
        </p:txBody>
      </p:sp>
      <p:sp>
        <p:nvSpPr>
          <p:cNvPr id="7" name="TextBox 6">
            <a:extLst>
              <a:ext uri="{FF2B5EF4-FFF2-40B4-BE49-F238E27FC236}">
                <a16:creationId xmlns:a16="http://schemas.microsoft.com/office/drawing/2014/main" id="{E7669995-39CA-B39C-14CF-792F3FDFE2B4}"/>
              </a:ext>
            </a:extLst>
          </p:cNvPr>
          <p:cNvSpPr txBox="1"/>
          <p:nvPr/>
        </p:nvSpPr>
        <p:spPr>
          <a:xfrm>
            <a:off x="1776628" y="994760"/>
            <a:ext cx="920445" cy="369332"/>
          </a:xfrm>
          <a:prstGeom prst="rect">
            <a:avLst/>
          </a:prstGeom>
          <a:noFill/>
        </p:spPr>
        <p:txBody>
          <a:bodyPr wrap="none" rtlCol="0">
            <a:spAutoFit/>
          </a:bodyPr>
          <a:lstStyle/>
          <a:p>
            <a:r>
              <a:rPr lang="en-US" b="1" dirty="0"/>
              <a:t>Model 4</a:t>
            </a:r>
          </a:p>
        </p:txBody>
      </p:sp>
      <p:sp>
        <p:nvSpPr>
          <p:cNvPr id="14" name="TextBox 13">
            <a:extLst>
              <a:ext uri="{FF2B5EF4-FFF2-40B4-BE49-F238E27FC236}">
                <a16:creationId xmlns:a16="http://schemas.microsoft.com/office/drawing/2014/main" id="{CD811E85-E8EA-F8DE-8817-82F3ED2AC60F}"/>
              </a:ext>
            </a:extLst>
          </p:cNvPr>
          <p:cNvSpPr txBox="1"/>
          <p:nvPr/>
        </p:nvSpPr>
        <p:spPr>
          <a:xfrm>
            <a:off x="5421173" y="994760"/>
            <a:ext cx="920445" cy="369332"/>
          </a:xfrm>
          <a:prstGeom prst="rect">
            <a:avLst/>
          </a:prstGeom>
          <a:noFill/>
        </p:spPr>
        <p:txBody>
          <a:bodyPr wrap="none" rtlCol="0">
            <a:spAutoFit/>
          </a:bodyPr>
          <a:lstStyle/>
          <a:p>
            <a:r>
              <a:rPr lang="en-US" b="1" dirty="0"/>
              <a:t>Model 5</a:t>
            </a:r>
          </a:p>
        </p:txBody>
      </p:sp>
      <p:sp>
        <p:nvSpPr>
          <p:cNvPr id="15" name="TextBox 14">
            <a:extLst>
              <a:ext uri="{FF2B5EF4-FFF2-40B4-BE49-F238E27FC236}">
                <a16:creationId xmlns:a16="http://schemas.microsoft.com/office/drawing/2014/main" id="{08881F1E-5494-CA2F-9A23-A398A662B7DB}"/>
              </a:ext>
            </a:extLst>
          </p:cNvPr>
          <p:cNvSpPr txBox="1"/>
          <p:nvPr/>
        </p:nvSpPr>
        <p:spPr>
          <a:xfrm>
            <a:off x="9445777" y="994760"/>
            <a:ext cx="920445" cy="369332"/>
          </a:xfrm>
          <a:prstGeom prst="rect">
            <a:avLst/>
          </a:prstGeom>
          <a:noFill/>
        </p:spPr>
        <p:txBody>
          <a:bodyPr wrap="none" rtlCol="0">
            <a:spAutoFit/>
          </a:bodyPr>
          <a:lstStyle/>
          <a:p>
            <a:r>
              <a:rPr lang="en-US" b="1" dirty="0"/>
              <a:t>Model 6</a:t>
            </a:r>
          </a:p>
        </p:txBody>
      </p:sp>
      <p:pic>
        <p:nvPicPr>
          <p:cNvPr id="3" name="Picture 2">
            <a:extLst>
              <a:ext uri="{FF2B5EF4-FFF2-40B4-BE49-F238E27FC236}">
                <a16:creationId xmlns:a16="http://schemas.microsoft.com/office/drawing/2014/main" id="{6C6313B2-F7AE-E882-B50E-7B36FA993DFD}"/>
              </a:ext>
            </a:extLst>
          </p:cNvPr>
          <p:cNvPicPr>
            <a:picLocks noChangeAspect="1"/>
          </p:cNvPicPr>
          <p:nvPr/>
        </p:nvPicPr>
        <p:blipFill>
          <a:blip r:embed="rId3"/>
          <a:stretch>
            <a:fillRect/>
          </a:stretch>
        </p:blipFill>
        <p:spPr>
          <a:xfrm>
            <a:off x="514472" y="1453782"/>
            <a:ext cx="3570636" cy="4812597"/>
          </a:xfrm>
          <a:prstGeom prst="rect">
            <a:avLst/>
          </a:prstGeom>
        </p:spPr>
      </p:pic>
      <p:pic>
        <p:nvPicPr>
          <p:cNvPr id="6" name="Picture 5">
            <a:extLst>
              <a:ext uri="{FF2B5EF4-FFF2-40B4-BE49-F238E27FC236}">
                <a16:creationId xmlns:a16="http://schemas.microsoft.com/office/drawing/2014/main" id="{B95E788D-D7F6-20ED-1C19-E56EA35D1608}"/>
              </a:ext>
            </a:extLst>
          </p:cNvPr>
          <p:cNvPicPr>
            <a:picLocks noChangeAspect="1"/>
          </p:cNvPicPr>
          <p:nvPr/>
        </p:nvPicPr>
        <p:blipFill>
          <a:blip r:embed="rId4"/>
          <a:stretch>
            <a:fillRect/>
          </a:stretch>
        </p:blipFill>
        <p:spPr>
          <a:xfrm>
            <a:off x="4156913" y="1453782"/>
            <a:ext cx="3712319" cy="4812597"/>
          </a:xfrm>
          <a:prstGeom prst="rect">
            <a:avLst/>
          </a:prstGeom>
        </p:spPr>
      </p:pic>
      <p:pic>
        <p:nvPicPr>
          <p:cNvPr id="10" name="Picture 9">
            <a:extLst>
              <a:ext uri="{FF2B5EF4-FFF2-40B4-BE49-F238E27FC236}">
                <a16:creationId xmlns:a16="http://schemas.microsoft.com/office/drawing/2014/main" id="{F2FF481C-7586-F1D7-E0D7-2531F60E7222}"/>
              </a:ext>
            </a:extLst>
          </p:cNvPr>
          <p:cNvPicPr>
            <a:picLocks noChangeAspect="1"/>
          </p:cNvPicPr>
          <p:nvPr/>
        </p:nvPicPr>
        <p:blipFill>
          <a:blip r:embed="rId5"/>
          <a:stretch>
            <a:fillRect/>
          </a:stretch>
        </p:blipFill>
        <p:spPr>
          <a:xfrm>
            <a:off x="7897136" y="1453782"/>
            <a:ext cx="3844493" cy="4812597"/>
          </a:xfrm>
          <a:prstGeom prst="rect">
            <a:avLst/>
          </a:prstGeom>
        </p:spPr>
      </p:pic>
    </p:spTree>
    <p:extLst>
      <p:ext uri="{BB962C8B-B14F-4D97-AF65-F5344CB8AC3E}">
        <p14:creationId xmlns:p14="http://schemas.microsoft.com/office/powerpoint/2010/main" val="1166631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E21A35-90B9-F235-7F48-11B56D97F6A4}"/>
              </a:ext>
            </a:extLst>
          </p:cNvPr>
          <p:cNvSpPr>
            <a:spLocks noGrp="1"/>
          </p:cNvSpPr>
          <p:nvPr>
            <p:ph type="title"/>
          </p:nvPr>
        </p:nvSpPr>
        <p:spPr>
          <a:xfrm>
            <a:off x="3589154" y="525240"/>
            <a:ext cx="10515600" cy="1325563"/>
          </a:xfrm>
        </p:spPr>
        <p:txBody>
          <a:bodyPr/>
          <a:lstStyle/>
          <a:p>
            <a:r>
              <a:rPr lang="en-US" dirty="0" err="1"/>
              <a:t>Optimising</a:t>
            </a:r>
            <a:r>
              <a:rPr lang="en-US" dirty="0"/>
              <a:t> Cut-off</a:t>
            </a:r>
          </a:p>
        </p:txBody>
      </p:sp>
      <p:sp>
        <p:nvSpPr>
          <p:cNvPr id="3" name="Slide Number Placeholder 2">
            <a:extLst>
              <a:ext uri="{FF2B5EF4-FFF2-40B4-BE49-F238E27FC236}">
                <a16:creationId xmlns:a16="http://schemas.microsoft.com/office/drawing/2014/main" id="{2244084A-0289-782C-C2AC-07E397FB0C46}"/>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11</a:t>
            </a:fld>
            <a:endParaRPr lang="en-US" dirty="0"/>
          </a:p>
        </p:txBody>
      </p:sp>
      <p:pic>
        <p:nvPicPr>
          <p:cNvPr id="10" name="Picture 9">
            <a:extLst>
              <a:ext uri="{FF2B5EF4-FFF2-40B4-BE49-F238E27FC236}">
                <a16:creationId xmlns:a16="http://schemas.microsoft.com/office/drawing/2014/main" id="{BAE5BA67-6512-5E6E-D52C-8B6CE28DFB4F}"/>
              </a:ext>
            </a:extLst>
          </p:cNvPr>
          <p:cNvPicPr>
            <a:picLocks noChangeAspect="1"/>
          </p:cNvPicPr>
          <p:nvPr/>
        </p:nvPicPr>
        <p:blipFill>
          <a:blip r:embed="rId3"/>
          <a:stretch>
            <a:fillRect/>
          </a:stretch>
        </p:blipFill>
        <p:spPr>
          <a:xfrm>
            <a:off x="3480903" y="1784128"/>
            <a:ext cx="4167672" cy="4216371"/>
          </a:xfrm>
          <a:prstGeom prst="rect">
            <a:avLst/>
          </a:prstGeom>
        </p:spPr>
      </p:pic>
    </p:spTree>
    <p:extLst>
      <p:ext uri="{BB962C8B-B14F-4D97-AF65-F5344CB8AC3E}">
        <p14:creationId xmlns:p14="http://schemas.microsoft.com/office/powerpoint/2010/main" val="2595549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F8F842-D95F-32E4-59B0-60283CC86021}"/>
              </a:ext>
            </a:extLst>
          </p:cNvPr>
          <p:cNvSpPr>
            <a:spLocks noGrp="1"/>
          </p:cNvSpPr>
          <p:nvPr>
            <p:ph type="title"/>
          </p:nvPr>
        </p:nvSpPr>
        <p:spPr>
          <a:xfrm>
            <a:off x="929642" y="840090"/>
            <a:ext cx="10061822" cy="365125"/>
          </a:xfrm>
        </p:spPr>
        <p:txBody>
          <a:bodyPr>
            <a:normAutofit fontScale="90000"/>
          </a:bodyPr>
          <a:lstStyle/>
          <a:p>
            <a:r>
              <a:rPr lang="en-US" sz="2400" b="1" dirty="0"/>
              <a:t>We found that the variables that mattered the most in the potential buyers are :  </a:t>
            </a:r>
          </a:p>
        </p:txBody>
      </p:sp>
      <p:sp>
        <p:nvSpPr>
          <p:cNvPr id="2" name="Slide Number Placeholder 1">
            <a:extLst>
              <a:ext uri="{FF2B5EF4-FFF2-40B4-BE49-F238E27FC236}">
                <a16:creationId xmlns:a16="http://schemas.microsoft.com/office/drawing/2014/main" id="{21B27BAD-9602-6B60-C782-2749DB99012E}"/>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12</a:t>
            </a:fld>
            <a:endParaRPr lang="en-US" dirty="0"/>
          </a:p>
        </p:txBody>
      </p:sp>
      <p:sp>
        <p:nvSpPr>
          <p:cNvPr id="14" name="TextBox 13">
            <a:extLst>
              <a:ext uri="{FF2B5EF4-FFF2-40B4-BE49-F238E27FC236}">
                <a16:creationId xmlns:a16="http://schemas.microsoft.com/office/drawing/2014/main" id="{CBB7D812-2975-DEFE-08F3-1F971708DE7B}"/>
              </a:ext>
            </a:extLst>
          </p:cNvPr>
          <p:cNvSpPr txBox="1"/>
          <p:nvPr/>
        </p:nvSpPr>
        <p:spPr>
          <a:xfrm>
            <a:off x="818956" y="1406406"/>
            <a:ext cx="5606022" cy="4247317"/>
          </a:xfrm>
          <a:prstGeom prst="rect">
            <a:avLst/>
          </a:prstGeom>
          <a:noFill/>
        </p:spPr>
        <p:txBody>
          <a:bodyPr wrap="none" rtlCol="0">
            <a:spAutoFit/>
          </a:bodyPr>
          <a:lstStyle/>
          <a:p>
            <a:r>
              <a:rPr lang="en-US" b="1" dirty="0"/>
              <a:t>     </a:t>
            </a:r>
          </a:p>
          <a:p>
            <a:r>
              <a:rPr lang="en-US" dirty="0"/>
              <a:t>Total Time Spent on Website       </a:t>
            </a:r>
          </a:p>
          <a:p>
            <a:r>
              <a:rPr lang="en-US" dirty="0"/>
              <a:t>Lead Origin : Landing Page Submission        </a:t>
            </a:r>
          </a:p>
          <a:p>
            <a:r>
              <a:rPr lang="en-US" dirty="0"/>
              <a:t>Lead Source : Direct Traffic       </a:t>
            </a:r>
          </a:p>
          <a:p>
            <a:r>
              <a:rPr lang="en-US" dirty="0"/>
              <a:t>Lead Source : Olark Chat      </a:t>
            </a:r>
          </a:p>
          <a:p>
            <a:r>
              <a:rPr lang="en-US" dirty="0"/>
              <a:t> Lead Source : Reference        </a:t>
            </a:r>
          </a:p>
          <a:p>
            <a:r>
              <a:rPr lang="en-US" dirty="0"/>
              <a:t>Do Not Email : Yes       </a:t>
            </a:r>
          </a:p>
          <a:p>
            <a:r>
              <a:rPr lang="en-US" dirty="0"/>
              <a:t>Last Activity : Olark Chat Conversation        </a:t>
            </a:r>
          </a:p>
          <a:p>
            <a:r>
              <a:rPr lang="en-US" dirty="0"/>
              <a:t>Last Activity : SMS Sent       </a:t>
            </a:r>
          </a:p>
          <a:p>
            <a:r>
              <a:rPr lang="en-US" dirty="0"/>
              <a:t>What is your current occupation : Working Professional       </a:t>
            </a:r>
          </a:p>
          <a:p>
            <a:r>
              <a:rPr lang="en-US" dirty="0"/>
              <a:t>Last Notable Activity : Modified       </a:t>
            </a:r>
          </a:p>
          <a:p>
            <a:r>
              <a:rPr lang="en-US" dirty="0"/>
              <a:t>Tags : Closed by </a:t>
            </a:r>
            <a:r>
              <a:rPr lang="en-US" dirty="0" err="1"/>
              <a:t>Horizzon</a:t>
            </a:r>
            <a:r>
              <a:rPr lang="en-US" dirty="0"/>
              <a:t>       </a:t>
            </a:r>
          </a:p>
          <a:p>
            <a:r>
              <a:rPr lang="en-US" dirty="0"/>
              <a:t>Tags : Interested in other courses        </a:t>
            </a:r>
          </a:p>
          <a:p>
            <a:r>
              <a:rPr lang="en-US" dirty="0"/>
              <a:t>Tags : Ringing       </a:t>
            </a:r>
          </a:p>
          <a:p>
            <a:r>
              <a:rPr lang="en-US" dirty="0"/>
              <a:t>Tags : Will revert after reading the email</a:t>
            </a:r>
          </a:p>
        </p:txBody>
      </p:sp>
    </p:spTree>
    <p:extLst>
      <p:ext uri="{BB962C8B-B14F-4D97-AF65-F5344CB8AC3E}">
        <p14:creationId xmlns:p14="http://schemas.microsoft.com/office/powerpoint/2010/main" val="1382360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44B7D88-18D8-7250-6364-BECA6F65381D}"/>
              </a:ext>
            </a:extLst>
          </p:cNvPr>
          <p:cNvSpPr>
            <a:spLocks noGrp="1"/>
          </p:cNvSpPr>
          <p:nvPr>
            <p:ph type="title"/>
          </p:nvPr>
        </p:nvSpPr>
        <p:spPr>
          <a:xfrm>
            <a:off x="839755" y="373846"/>
            <a:ext cx="6036906" cy="1411411"/>
          </a:xfrm>
        </p:spPr>
        <p:txBody>
          <a:bodyPr>
            <a:normAutofit/>
          </a:bodyPr>
          <a:lstStyle/>
          <a:p>
            <a:r>
              <a:rPr lang="en-US" sz="4400" b="1" i="0" dirty="0">
                <a:solidFill>
                  <a:srgbClr val="091E42"/>
                </a:solidFill>
                <a:effectLst/>
              </a:rPr>
              <a:t>Case Description</a:t>
            </a:r>
            <a:br>
              <a:rPr lang="en-US" b="1" i="0" dirty="0">
                <a:solidFill>
                  <a:srgbClr val="091E42"/>
                </a:solidFill>
                <a:effectLst/>
                <a:latin typeface="circular"/>
              </a:rPr>
            </a:br>
            <a:endParaRPr lang="en-US" dirty="0"/>
          </a:p>
        </p:txBody>
      </p:sp>
      <p:sp>
        <p:nvSpPr>
          <p:cNvPr id="7" name="Content Placeholder 6">
            <a:extLst>
              <a:ext uri="{FF2B5EF4-FFF2-40B4-BE49-F238E27FC236}">
                <a16:creationId xmlns:a16="http://schemas.microsoft.com/office/drawing/2014/main" id="{0C0D5F39-EF49-BECB-8276-8B8A46F07AC2}"/>
              </a:ext>
            </a:extLst>
          </p:cNvPr>
          <p:cNvSpPr>
            <a:spLocks noGrp="1"/>
          </p:cNvSpPr>
          <p:nvPr>
            <p:ph sz="quarter" idx="10"/>
          </p:nvPr>
        </p:nvSpPr>
        <p:spPr>
          <a:xfrm>
            <a:off x="839755" y="1640517"/>
            <a:ext cx="10360025" cy="1923720"/>
          </a:xfrm>
        </p:spPr>
        <p:txBody>
          <a:bodyPr>
            <a:normAutofit/>
          </a:bodyPr>
          <a:lstStyle/>
          <a:p>
            <a:r>
              <a:rPr lang="en-US" sz="1600" b="0" i="0" dirty="0">
                <a:solidFill>
                  <a:srgbClr val="091E42"/>
                </a:solidFill>
                <a:effectLst/>
                <a:latin typeface="freight-text-pro"/>
              </a:rPr>
              <a:t>An education company named X Education sells online courses to industry professionals. On any given day, many professionals who are interested in the courses land on their website and browse for courses. When these people fill up a form providing their email address or phone number, they are classified to be a lead. Moreover, the company also gets leads through past referrals. Once these leads are acquired, employees from the sales team start making calls, writing emails, etc. Through this process, some of the leads get converted while most do not. The typical lead conversion rate at X education is around 30%. </a:t>
            </a:r>
          </a:p>
        </p:txBody>
      </p:sp>
      <p:pic>
        <p:nvPicPr>
          <p:cNvPr id="4" name="Picture 3">
            <a:extLst>
              <a:ext uri="{FF2B5EF4-FFF2-40B4-BE49-F238E27FC236}">
                <a16:creationId xmlns:a16="http://schemas.microsoft.com/office/drawing/2014/main" id="{BC917905-4DA2-87F7-40E0-E45C2768A46C}"/>
              </a:ext>
            </a:extLst>
          </p:cNvPr>
          <p:cNvPicPr>
            <a:picLocks noChangeAspect="1"/>
          </p:cNvPicPr>
          <p:nvPr/>
        </p:nvPicPr>
        <p:blipFill>
          <a:blip r:embed="rId3"/>
          <a:stretch>
            <a:fillRect/>
          </a:stretch>
        </p:blipFill>
        <p:spPr>
          <a:xfrm>
            <a:off x="1122792" y="3755514"/>
            <a:ext cx="1489779" cy="2102510"/>
          </a:xfrm>
          <a:prstGeom prst="rect">
            <a:avLst/>
          </a:prstGeom>
        </p:spPr>
      </p:pic>
      <p:sp>
        <p:nvSpPr>
          <p:cNvPr id="5" name="TextBox 4">
            <a:extLst>
              <a:ext uri="{FF2B5EF4-FFF2-40B4-BE49-F238E27FC236}">
                <a16:creationId xmlns:a16="http://schemas.microsoft.com/office/drawing/2014/main" id="{85A08A3F-1578-DFAA-2B97-1A526EB07746}"/>
              </a:ext>
            </a:extLst>
          </p:cNvPr>
          <p:cNvSpPr txBox="1"/>
          <p:nvPr/>
        </p:nvSpPr>
        <p:spPr>
          <a:xfrm>
            <a:off x="3163078" y="3685592"/>
            <a:ext cx="8036702" cy="1846659"/>
          </a:xfrm>
          <a:prstGeom prst="rect">
            <a:avLst/>
          </a:prstGeom>
          <a:noFill/>
        </p:spPr>
        <p:txBody>
          <a:bodyPr wrap="square" rtlCol="0">
            <a:spAutoFit/>
          </a:bodyPr>
          <a:lstStyle/>
          <a:p>
            <a:r>
              <a:rPr lang="en-US" sz="1600" b="0" i="0" dirty="0">
                <a:solidFill>
                  <a:srgbClr val="091E42"/>
                </a:solidFill>
                <a:effectLst/>
                <a:latin typeface="freight-text-pro"/>
              </a:rPr>
              <a:t>Now, although X Education gets a lot of leads, its lead conversion rate is very poor. For example, if, say, they acquire 100 leads in a day, only about 30 of them are converted. To make this process more efficient, the company wishes to identify the most potential leads, also known as ‘Hot Leads’. If they successfully identify this set of leads, the lead conversion rate should go up as the sales team will now be focusing more on communicating with the potential leads rather than making calls to everyone.</a:t>
            </a:r>
            <a:endParaRPr lang="en-US" sz="1600" dirty="0">
              <a:latin typeface="freight-text-pro"/>
            </a:endParaRPr>
          </a:p>
          <a:p>
            <a:endParaRPr lang="en-US" dirty="0"/>
          </a:p>
        </p:txBody>
      </p:sp>
    </p:spTree>
    <p:extLst>
      <p:ext uri="{BB962C8B-B14F-4D97-AF65-F5344CB8AC3E}">
        <p14:creationId xmlns:p14="http://schemas.microsoft.com/office/powerpoint/2010/main" val="810374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44B7D88-18D8-7250-6364-BECA6F65381D}"/>
              </a:ext>
            </a:extLst>
          </p:cNvPr>
          <p:cNvSpPr>
            <a:spLocks noGrp="1"/>
          </p:cNvSpPr>
          <p:nvPr>
            <p:ph type="title"/>
          </p:nvPr>
        </p:nvSpPr>
        <p:spPr>
          <a:xfrm>
            <a:off x="3554964" y="1586826"/>
            <a:ext cx="6036906" cy="1411411"/>
          </a:xfrm>
        </p:spPr>
        <p:txBody>
          <a:bodyPr>
            <a:normAutofit/>
          </a:bodyPr>
          <a:lstStyle/>
          <a:p>
            <a:r>
              <a:rPr lang="en-US" sz="4400" b="1" i="0" dirty="0">
                <a:solidFill>
                  <a:srgbClr val="091E42"/>
                </a:solidFill>
                <a:effectLst/>
              </a:rPr>
              <a:t>Problem Statement</a:t>
            </a:r>
            <a:br>
              <a:rPr lang="en-US" b="1" i="0" dirty="0">
                <a:solidFill>
                  <a:srgbClr val="091E42"/>
                </a:solidFill>
                <a:effectLst/>
                <a:latin typeface="circular"/>
              </a:rPr>
            </a:br>
            <a:endParaRPr lang="en-US" dirty="0"/>
          </a:p>
        </p:txBody>
      </p:sp>
      <p:sp>
        <p:nvSpPr>
          <p:cNvPr id="7" name="Content Placeholder 6">
            <a:extLst>
              <a:ext uri="{FF2B5EF4-FFF2-40B4-BE49-F238E27FC236}">
                <a16:creationId xmlns:a16="http://schemas.microsoft.com/office/drawing/2014/main" id="{0C0D5F39-EF49-BECB-8276-8B8A46F07AC2}"/>
              </a:ext>
            </a:extLst>
          </p:cNvPr>
          <p:cNvSpPr>
            <a:spLocks noGrp="1"/>
          </p:cNvSpPr>
          <p:nvPr>
            <p:ph sz="quarter" idx="10"/>
          </p:nvPr>
        </p:nvSpPr>
        <p:spPr>
          <a:xfrm>
            <a:off x="740261" y="2564248"/>
            <a:ext cx="10360025" cy="1923720"/>
          </a:xfrm>
        </p:spPr>
        <p:txBody>
          <a:bodyPr>
            <a:normAutofit lnSpcReduction="10000"/>
          </a:bodyPr>
          <a:lstStyle/>
          <a:p>
            <a:r>
              <a:rPr lang="en-US" sz="1600" b="0" i="0" dirty="0">
                <a:solidFill>
                  <a:srgbClr val="091E42"/>
                </a:solidFill>
                <a:effectLst/>
                <a:latin typeface="freight-text-pro"/>
              </a:rPr>
              <a:t>The company required to build a model wherein a lead score is assigned to each of the leads such that the customers with higher lead score have a higher conversion chance and the customers with lower lead score have a lower conversion chance.</a:t>
            </a:r>
          </a:p>
          <a:p>
            <a:r>
              <a:rPr lang="en-US" sz="1600" dirty="0">
                <a:solidFill>
                  <a:srgbClr val="091E42"/>
                </a:solidFill>
                <a:latin typeface="freight-text-pro"/>
              </a:rPr>
              <a:t>This case study focuses on building a logistic regression model to assign a lead score between 0 and 100 to each of the leads which can be used by the company to target potential leads. A higher score would mean that the lead is hot, i.e. is most likely to convert whereas a lower score would mean that the lead is cold and will mostly not get converted.</a:t>
            </a:r>
          </a:p>
          <a:p>
            <a:endParaRPr lang="en-US" sz="1600" b="0" i="0" dirty="0">
              <a:solidFill>
                <a:srgbClr val="091E42"/>
              </a:solidFill>
              <a:effectLst/>
              <a:latin typeface="freight-text-pro"/>
            </a:endParaRPr>
          </a:p>
        </p:txBody>
      </p:sp>
    </p:spTree>
    <p:extLst>
      <p:ext uri="{BB962C8B-B14F-4D97-AF65-F5344CB8AC3E}">
        <p14:creationId xmlns:p14="http://schemas.microsoft.com/office/powerpoint/2010/main" val="2205890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304888D-B78B-26F5-9075-CDA3C673C95A}"/>
              </a:ext>
            </a:extLst>
          </p:cNvPr>
          <p:cNvSpPr>
            <a:spLocks noGrp="1"/>
          </p:cNvSpPr>
          <p:nvPr>
            <p:ph type="title"/>
          </p:nvPr>
        </p:nvSpPr>
        <p:spPr>
          <a:xfrm>
            <a:off x="4079313" y="261256"/>
            <a:ext cx="4798858" cy="998377"/>
          </a:xfrm>
        </p:spPr>
        <p:txBody>
          <a:bodyPr/>
          <a:lstStyle/>
          <a:p>
            <a:r>
              <a:rPr lang="en-US" dirty="0"/>
              <a:t>Steps Taken</a:t>
            </a:r>
          </a:p>
        </p:txBody>
      </p:sp>
      <p:sp>
        <p:nvSpPr>
          <p:cNvPr id="3" name="Picture Placeholder 2">
            <a:extLst>
              <a:ext uri="{FF2B5EF4-FFF2-40B4-BE49-F238E27FC236}">
                <a16:creationId xmlns:a16="http://schemas.microsoft.com/office/drawing/2014/main" id="{A653F789-7C18-DD90-DCEC-54E7BA3C1084}"/>
              </a:ext>
            </a:extLst>
          </p:cNvPr>
          <p:cNvSpPr>
            <a:spLocks noGrp="1"/>
          </p:cNvSpPr>
          <p:nvPr>
            <p:ph type="pic" sz="quarter" idx="10"/>
          </p:nvPr>
        </p:nvSpPr>
        <p:spPr>
          <a:xfrm>
            <a:off x="560056" y="1259633"/>
            <a:ext cx="11047226" cy="5029200"/>
          </a:xfrm>
        </p:spPr>
        <p:txBody>
          <a:bodyPr/>
          <a:lstStyle/>
          <a:p>
            <a:pPr marL="457200" indent="-457200" algn="l">
              <a:buAutoNum type="arabicPeriod"/>
            </a:pPr>
            <a:r>
              <a:rPr lang="en-US" dirty="0"/>
              <a:t>Data Loading &amp; Data Understanding</a:t>
            </a:r>
          </a:p>
          <a:p>
            <a:pPr marL="457200" indent="-457200" algn="l">
              <a:buAutoNum type="arabicPeriod"/>
            </a:pPr>
            <a:r>
              <a:rPr lang="en-US" dirty="0"/>
              <a:t>Data Cleaning &amp; Handling Outliers</a:t>
            </a:r>
          </a:p>
          <a:p>
            <a:pPr marL="457200" indent="-457200" algn="l">
              <a:buAutoNum type="arabicPeriod"/>
            </a:pPr>
            <a:r>
              <a:rPr lang="en-US" dirty="0"/>
              <a:t>Exploratory Data Analysis</a:t>
            </a:r>
          </a:p>
          <a:p>
            <a:pPr marL="457200" indent="-457200" algn="l">
              <a:buAutoNum type="arabicPeriod"/>
            </a:pPr>
            <a:r>
              <a:rPr lang="en-US" dirty="0"/>
              <a:t>Data Preparation for Modelling</a:t>
            </a:r>
          </a:p>
          <a:p>
            <a:pPr marL="457200" indent="-457200" algn="l">
              <a:buAutoNum type="arabicPeriod"/>
            </a:pPr>
            <a:r>
              <a:rPr lang="en-US" dirty="0"/>
              <a:t>Train-Test Data Split</a:t>
            </a:r>
          </a:p>
          <a:p>
            <a:pPr marL="457200" indent="-457200" algn="l">
              <a:buAutoNum type="arabicPeriod"/>
            </a:pPr>
            <a:r>
              <a:rPr lang="en-US" dirty="0"/>
              <a:t>Model Building to find the optimal model</a:t>
            </a:r>
          </a:p>
          <a:p>
            <a:pPr marL="457200" indent="-457200" algn="l">
              <a:buAutoNum type="arabicPeriod"/>
            </a:pPr>
            <a:r>
              <a:rPr lang="en-US" dirty="0"/>
              <a:t>Evaluating Model</a:t>
            </a:r>
          </a:p>
          <a:p>
            <a:pPr marL="457200" indent="-457200" algn="l">
              <a:buAutoNum type="arabicPeriod"/>
            </a:pPr>
            <a:r>
              <a:rPr lang="en-US" dirty="0"/>
              <a:t>Optimizing Cut-off</a:t>
            </a:r>
          </a:p>
          <a:p>
            <a:pPr marL="457200" indent="-457200" algn="l">
              <a:buAutoNum type="arabicPeriod"/>
            </a:pPr>
            <a:r>
              <a:rPr lang="en-US" dirty="0"/>
              <a:t>Prediction on Test Set</a:t>
            </a:r>
          </a:p>
          <a:p>
            <a:pPr marL="457200" indent="-457200" algn="l">
              <a:buAutoNum type="arabicPeriod"/>
            </a:pPr>
            <a:r>
              <a:rPr lang="en-US" dirty="0"/>
              <a:t>Calculating Lead Score</a:t>
            </a:r>
          </a:p>
          <a:p>
            <a:pPr algn="l"/>
            <a:endParaRPr lang="en-US" dirty="0"/>
          </a:p>
          <a:p>
            <a:pPr marL="457200" indent="-457200" algn="l">
              <a:buAutoNum type="arabicPeriod"/>
            </a:pPr>
            <a:endParaRPr lang="en-US" dirty="0"/>
          </a:p>
        </p:txBody>
      </p:sp>
    </p:spTree>
    <p:extLst>
      <p:ext uri="{BB962C8B-B14F-4D97-AF65-F5344CB8AC3E}">
        <p14:creationId xmlns:p14="http://schemas.microsoft.com/office/powerpoint/2010/main" val="3671577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21905908-61C5-E80D-F570-D84DB7527C19}"/>
              </a:ext>
            </a:extLst>
          </p:cNvPr>
          <p:cNvSpPr>
            <a:spLocks noGrp="1"/>
          </p:cNvSpPr>
          <p:nvPr>
            <p:ph type="title"/>
          </p:nvPr>
        </p:nvSpPr>
        <p:spPr>
          <a:xfrm>
            <a:off x="914399" y="853440"/>
            <a:ext cx="5831634" cy="984692"/>
          </a:xfrm>
        </p:spPr>
        <p:txBody>
          <a:bodyPr/>
          <a:lstStyle/>
          <a:p>
            <a:r>
              <a:rPr lang="en-US" dirty="0"/>
              <a:t>Outlier Treatment</a:t>
            </a:r>
          </a:p>
        </p:txBody>
      </p:sp>
      <p:sp>
        <p:nvSpPr>
          <p:cNvPr id="28" name="Content Placeholder 27">
            <a:extLst>
              <a:ext uri="{FF2B5EF4-FFF2-40B4-BE49-F238E27FC236}">
                <a16:creationId xmlns:a16="http://schemas.microsoft.com/office/drawing/2014/main" id="{7CC1959B-E6A9-5770-EC41-43538A9E36CE}"/>
              </a:ext>
            </a:extLst>
          </p:cNvPr>
          <p:cNvSpPr>
            <a:spLocks noGrp="1"/>
          </p:cNvSpPr>
          <p:nvPr>
            <p:ph sz="quarter" idx="11"/>
          </p:nvPr>
        </p:nvSpPr>
        <p:spPr>
          <a:xfrm>
            <a:off x="914399" y="2322194"/>
            <a:ext cx="5057193" cy="2072641"/>
          </a:xfrm>
        </p:spPr>
        <p:txBody>
          <a:bodyPr/>
          <a:lstStyle/>
          <a:p>
            <a:r>
              <a:rPr lang="en-US" dirty="0"/>
              <a:t>looking for outliers in numerical data in Total Visits</a:t>
            </a:r>
          </a:p>
        </p:txBody>
      </p:sp>
      <p:pic>
        <p:nvPicPr>
          <p:cNvPr id="5" name="Picture 4">
            <a:extLst>
              <a:ext uri="{FF2B5EF4-FFF2-40B4-BE49-F238E27FC236}">
                <a16:creationId xmlns:a16="http://schemas.microsoft.com/office/drawing/2014/main" id="{83D60270-F78A-6F1D-73BB-73351FD6CE56}"/>
              </a:ext>
            </a:extLst>
          </p:cNvPr>
          <p:cNvPicPr>
            <a:picLocks noChangeAspect="1"/>
          </p:cNvPicPr>
          <p:nvPr/>
        </p:nvPicPr>
        <p:blipFill>
          <a:blip r:embed="rId3"/>
          <a:stretch>
            <a:fillRect/>
          </a:stretch>
        </p:blipFill>
        <p:spPr>
          <a:xfrm>
            <a:off x="6420355" y="1819546"/>
            <a:ext cx="2927794" cy="2315619"/>
          </a:xfrm>
          <a:prstGeom prst="rect">
            <a:avLst/>
          </a:prstGeom>
        </p:spPr>
      </p:pic>
      <p:pic>
        <p:nvPicPr>
          <p:cNvPr id="7" name="Picture 6">
            <a:extLst>
              <a:ext uri="{FF2B5EF4-FFF2-40B4-BE49-F238E27FC236}">
                <a16:creationId xmlns:a16="http://schemas.microsoft.com/office/drawing/2014/main" id="{371A2916-2C18-1181-3C10-A377BE39D629}"/>
              </a:ext>
            </a:extLst>
          </p:cNvPr>
          <p:cNvPicPr>
            <a:picLocks noChangeAspect="1"/>
          </p:cNvPicPr>
          <p:nvPr/>
        </p:nvPicPr>
        <p:blipFill>
          <a:blip r:embed="rId4"/>
          <a:stretch>
            <a:fillRect/>
          </a:stretch>
        </p:blipFill>
        <p:spPr>
          <a:xfrm>
            <a:off x="6474868" y="4135166"/>
            <a:ext cx="2873281" cy="2315620"/>
          </a:xfrm>
          <a:prstGeom prst="rect">
            <a:avLst/>
          </a:prstGeom>
        </p:spPr>
      </p:pic>
      <p:sp>
        <p:nvSpPr>
          <p:cNvPr id="8" name="TextBox 7">
            <a:extLst>
              <a:ext uri="{FF2B5EF4-FFF2-40B4-BE49-F238E27FC236}">
                <a16:creationId xmlns:a16="http://schemas.microsoft.com/office/drawing/2014/main" id="{FDAEFF1F-E572-276F-D2D9-80EB7EA9ED39}"/>
              </a:ext>
            </a:extLst>
          </p:cNvPr>
          <p:cNvSpPr txBox="1"/>
          <p:nvPr/>
        </p:nvSpPr>
        <p:spPr>
          <a:xfrm>
            <a:off x="914399" y="4646645"/>
            <a:ext cx="5723042" cy="646331"/>
          </a:xfrm>
          <a:prstGeom prst="rect">
            <a:avLst/>
          </a:prstGeom>
          <a:noFill/>
        </p:spPr>
        <p:txBody>
          <a:bodyPr wrap="none" rtlCol="0">
            <a:spAutoFit/>
          </a:bodyPr>
          <a:lstStyle/>
          <a:p>
            <a:r>
              <a:rPr lang="en-US" dirty="0"/>
              <a:t>looking for outliers in numerical data in Page Views Per Visit</a:t>
            </a:r>
          </a:p>
          <a:p>
            <a:endParaRPr lang="en-US" dirty="0"/>
          </a:p>
        </p:txBody>
      </p:sp>
    </p:spTree>
    <p:extLst>
      <p:ext uri="{BB962C8B-B14F-4D97-AF65-F5344CB8AC3E}">
        <p14:creationId xmlns:p14="http://schemas.microsoft.com/office/powerpoint/2010/main" val="1427108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A951FD-B055-4EE8-B6D9-62EC0F39DC50}"/>
              </a:ext>
            </a:extLst>
          </p:cNvPr>
          <p:cNvSpPr>
            <a:spLocks noGrp="1"/>
          </p:cNvSpPr>
          <p:nvPr>
            <p:ph type="title"/>
          </p:nvPr>
        </p:nvSpPr>
        <p:spPr>
          <a:xfrm>
            <a:off x="833006" y="434772"/>
            <a:ext cx="5026617" cy="646331"/>
          </a:xfrm>
        </p:spPr>
        <p:txBody>
          <a:bodyPr>
            <a:normAutofit fontScale="90000"/>
          </a:bodyPr>
          <a:lstStyle/>
          <a:p>
            <a:r>
              <a:rPr lang="en-US" u="sng" dirty="0"/>
              <a:t>BIVARIATE ANALYSIS</a:t>
            </a:r>
          </a:p>
        </p:txBody>
      </p:sp>
      <p:pic>
        <p:nvPicPr>
          <p:cNvPr id="3" name="Picture 2">
            <a:extLst>
              <a:ext uri="{FF2B5EF4-FFF2-40B4-BE49-F238E27FC236}">
                <a16:creationId xmlns:a16="http://schemas.microsoft.com/office/drawing/2014/main" id="{7C9B202D-B281-DA93-38EE-1249C36A386B}"/>
              </a:ext>
            </a:extLst>
          </p:cNvPr>
          <p:cNvPicPr>
            <a:picLocks noChangeAspect="1"/>
          </p:cNvPicPr>
          <p:nvPr/>
        </p:nvPicPr>
        <p:blipFill>
          <a:blip r:embed="rId3"/>
          <a:stretch>
            <a:fillRect/>
          </a:stretch>
        </p:blipFill>
        <p:spPr>
          <a:xfrm>
            <a:off x="809194" y="1241304"/>
            <a:ext cx="4077132" cy="4168606"/>
          </a:xfrm>
          <a:prstGeom prst="rect">
            <a:avLst/>
          </a:prstGeom>
        </p:spPr>
      </p:pic>
      <p:pic>
        <p:nvPicPr>
          <p:cNvPr id="6" name="Picture 5">
            <a:extLst>
              <a:ext uri="{FF2B5EF4-FFF2-40B4-BE49-F238E27FC236}">
                <a16:creationId xmlns:a16="http://schemas.microsoft.com/office/drawing/2014/main" id="{6C294FE9-F147-DA97-1A60-AB9D53AFD9E6}"/>
              </a:ext>
            </a:extLst>
          </p:cNvPr>
          <p:cNvPicPr>
            <a:picLocks noChangeAspect="1"/>
          </p:cNvPicPr>
          <p:nvPr/>
        </p:nvPicPr>
        <p:blipFill>
          <a:blip r:embed="rId4"/>
          <a:stretch>
            <a:fillRect/>
          </a:stretch>
        </p:blipFill>
        <p:spPr>
          <a:xfrm>
            <a:off x="6620526" y="1152646"/>
            <a:ext cx="4268299" cy="4289820"/>
          </a:xfrm>
          <a:prstGeom prst="rect">
            <a:avLst/>
          </a:prstGeom>
        </p:spPr>
      </p:pic>
      <p:sp>
        <p:nvSpPr>
          <p:cNvPr id="8" name="TextBox 7">
            <a:extLst>
              <a:ext uri="{FF2B5EF4-FFF2-40B4-BE49-F238E27FC236}">
                <a16:creationId xmlns:a16="http://schemas.microsoft.com/office/drawing/2014/main" id="{A4FEA16A-F318-A084-9134-17D3DF273BA6}"/>
              </a:ext>
            </a:extLst>
          </p:cNvPr>
          <p:cNvSpPr txBox="1"/>
          <p:nvPr/>
        </p:nvSpPr>
        <p:spPr>
          <a:xfrm>
            <a:off x="833007" y="5397397"/>
            <a:ext cx="9393344" cy="646331"/>
          </a:xfrm>
          <a:prstGeom prst="rect">
            <a:avLst/>
          </a:prstGeom>
          <a:noFill/>
        </p:spPr>
        <p:txBody>
          <a:bodyPr wrap="square" rtlCol="0">
            <a:spAutoFit/>
          </a:bodyPr>
          <a:lstStyle/>
          <a:p>
            <a:pPr marL="342900" indent="-342900">
              <a:buAutoNum type="arabicPeriod"/>
            </a:pPr>
            <a:r>
              <a:rPr lang="en-US" dirty="0"/>
              <a:t>In the first graph, we can see that the management specialization has the highest count.</a:t>
            </a:r>
          </a:p>
          <a:p>
            <a:pPr marL="342900" indent="-342900">
              <a:buAutoNum type="arabicPeriod"/>
            </a:pPr>
            <a:r>
              <a:rPr lang="en-US" dirty="0"/>
              <a:t>In the second graph, we can observe that most individuals are unemployed.</a:t>
            </a:r>
          </a:p>
        </p:txBody>
      </p:sp>
      <p:sp>
        <p:nvSpPr>
          <p:cNvPr id="9" name="TextBox 8">
            <a:extLst>
              <a:ext uri="{FF2B5EF4-FFF2-40B4-BE49-F238E27FC236}">
                <a16:creationId xmlns:a16="http://schemas.microsoft.com/office/drawing/2014/main" id="{C74500EE-2D8A-0DC7-71FD-21745C4561CF}"/>
              </a:ext>
            </a:extLst>
          </p:cNvPr>
          <p:cNvSpPr txBox="1"/>
          <p:nvPr/>
        </p:nvSpPr>
        <p:spPr>
          <a:xfrm>
            <a:off x="7305675" y="52578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762554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652A1E-B3F7-E1B2-76ED-8F78E74B9EA9}"/>
              </a:ext>
            </a:extLst>
          </p:cNvPr>
          <p:cNvSpPr>
            <a:spLocks noGrp="1"/>
          </p:cNvSpPr>
          <p:nvPr>
            <p:ph type="title"/>
          </p:nvPr>
        </p:nvSpPr>
        <p:spPr>
          <a:xfrm>
            <a:off x="817673" y="0"/>
            <a:ext cx="5166360" cy="1531525"/>
          </a:xfrm>
        </p:spPr>
        <p:txBody>
          <a:bodyPr/>
          <a:lstStyle/>
          <a:p>
            <a:r>
              <a:rPr lang="en-US" u="sng" dirty="0"/>
              <a:t>BIVARIATE ANALYSIS</a:t>
            </a:r>
            <a:endParaRPr lang="en-US" dirty="0"/>
          </a:p>
        </p:txBody>
      </p:sp>
      <p:sp>
        <p:nvSpPr>
          <p:cNvPr id="2" name="Slide Number Placeholder 1">
            <a:extLst>
              <a:ext uri="{FF2B5EF4-FFF2-40B4-BE49-F238E27FC236}">
                <a16:creationId xmlns:a16="http://schemas.microsoft.com/office/drawing/2014/main" id="{9A38ADE9-D6F5-84F7-8489-6CDEB832E667}"/>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7</a:t>
            </a:fld>
            <a:endParaRPr lang="en-US" dirty="0"/>
          </a:p>
        </p:txBody>
      </p:sp>
      <p:pic>
        <p:nvPicPr>
          <p:cNvPr id="7" name="Picture 6">
            <a:extLst>
              <a:ext uri="{FF2B5EF4-FFF2-40B4-BE49-F238E27FC236}">
                <a16:creationId xmlns:a16="http://schemas.microsoft.com/office/drawing/2014/main" id="{539B1CB1-3D3C-183F-0CC4-94501BE17BC0}"/>
              </a:ext>
            </a:extLst>
          </p:cNvPr>
          <p:cNvPicPr>
            <a:picLocks noChangeAspect="1"/>
          </p:cNvPicPr>
          <p:nvPr/>
        </p:nvPicPr>
        <p:blipFill>
          <a:blip r:embed="rId3"/>
          <a:stretch>
            <a:fillRect/>
          </a:stretch>
        </p:blipFill>
        <p:spPr>
          <a:xfrm>
            <a:off x="7411453" y="1551020"/>
            <a:ext cx="4262926" cy="4338074"/>
          </a:xfrm>
          <a:prstGeom prst="rect">
            <a:avLst/>
          </a:prstGeom>
        </p:spPr>
      </p:pic>
      <p:pic>
        <p:nvPicPr>
          <p:cNvPr id="13" name="Picture 12">
            <a:extLst>
              <a:ext uri="{FF2B5EF4-FFF2-40B4-BE49-F238E27FC236}">
                <a16:creationId xmlns:a16="http://schemas.microsoft.com/office/drawing/2014/main" id="{ADD64682-8C6E-D25A-32E8-455D2F13A7F5}"/>
              </a:ext>
            </a:extLst>
          </p:cNvPr>
          <p:cNvPicPr>
            <a:picLocks noChangeAspect="1"/>
          </p:cNvPicPr>
          <p:nvPr/>
        </p:nvPicPr>
        <p:blipFill>
          <a:blip r:embed="rId4"/>
          <a:stretch>
            <a:fillRect/>
          </a:stretch>
        </p:blipFill>
        <p:spPr>
          <a:xfrm>
            <a:off x="546032" y="3826385"/>
            <a:ext cx="3480650" cy="2590775"/>
          </a:xfrm>
          <a:prstGeom prst="rect">
            <a:avLst/>
          </a:prstGeom>
        </p:spPr>
      </p:pic>
      <p:pic>
        <p:nvPicPr>
          <p:cNvPr id="15" name="Picture 14">
            <a:extLst>
              <a:ext uri="{FF2B5EF4-FFF2-40B4-BE49-F238E27FC236}">
                <a16:creationId xmlns:a16="http://schemas.microsoft.com/office/drawing/2014/main" id="{B3A3D023-E8BB-970D-DAF1-0ADC30F44BFA}"/>
              </a:ext>
            </a:extLst>
          </p:cNvPr>
          <p:cNvPicPr>
            <a:picLocks noChangeAspect="1"/>
          </p:cNvPicPr>
          <p:nvPr/>
        </p:nvPicPr>
        <p:blipFill>
          <a:blip r:embed="rId5"/>
          <a:stretch>
            <a:fillRect/>
          </a:stretch>
        </p:blipFill>
        <p:spPr>
          <a:xfrm>
            <a:off x="4053279" y="3826386"/>
            <a:ext cx="3410362" cy="2590775"/>
          </a:xfrm>
          <a:prstGeom prst="rect">
            <a:avLst/>
          </a:prstGeom>
        </p:spPr>
      </p:pic>
      <p:pic>
        <p:nvPicPr>
          <p:cNvPr id="17" name="Picture 16">
            <a:extLst>
              <a:ext uri="{FF2B5EF4-FFF2-40B4-BE49-F238E27FC236}">
                <a16:creationId xmlns:a16="http://schemas.microsoft.com/office/drawing/2014/main" id="{9F6849AD-A55F-7738-6F10-5609485A2442}"/>
              </a:ext>
            </a:extLst>
          </p:cNvPr>
          <p:cNvPicPr>
            <a:picLocks noChangeAspect="1"/>
          </p:cNvPicPr>
          <p:nvPr/>
        </p:nvPicPr>
        <p:blipFill>
          <a:blip r:embed="rId6"/>
          <a:stretch>
            <a:fillRect/>
          </a:stretch>
        </p:blipFill>
        <p:spPr>
          <a:xfrm>
            <a:off x="4138979" y="1290667"/>
            <a:ext cx="3212365" cy="2439504"/>
          </a:xfrm>
          <a:prstGeom prst="rect">
            <a:avLst/>
          </a:prstGeom>
        </p:spPr>
      </p:pic>
      <p:sp>
        <p:nvSpPr>
          <p:cNvPr id="18" name="TextBox 17">
            <a:extLst>
              <a:ext uri="{FF2B5EF4-FFF2-40B4-BE49-F238E27FC236}">
                <a16:creationId xmlns:a16="http://schemas.microsoft.com/office/drawing/2014/main" id="{1F4793B7-A477-11ED-B6DC-AECD1BBEE4AF}"/>
              </a:ext>
            </a:extLst>
          </p:cNvPr>
          <p:cNvSpPr txBox="1"/>
          <p:nvPr/>
        </p:nvSpPr>
        <p:spPr>
          <a:xfrm>
            <a:off x="616223" y="1386882"/>
            <a:ext cx="3522756" cy="1938992"/>
          </a:xfrm>
          <a:prstGeom prst="rect">
            <a:avLst/>
          </a:prstGeom>
          <a:noFill/>
        </p:spPr>
        <p:txBody>
          <a:bodyPr wrap="square" rtlCol="0">
            <a:spAutoFit/>
          </a:bodyPr>
          <a:lstStyle/>
          <a:p>
            <a:pPr marL="342900" indent="-342900">
              <a:buAutoNum type="arabicPeriod"/>
            </a:pPr>
            <a:r>
              <a:rPr lang="en-US" sz="2000" b="1" dirty="0"/>
              <a:t>In the last activity, email opens have the highest count. </a:t>
            </a:r>
          </a:p>
          <a:p>
            <a:pPr marL="342900" indent="-342900">
              <a:buAutoNum type="arabicPeriod"/>
            </a:pPr>
            <a:r>
              <a:rPr lang="en-US" sz="2000" b="1" dirty="0"/>
              <a:t>The majority of people have not interacted with the email.</a:t>
            </a:r>
          </a:p>
        </p:txBody>
      </p:sp>
    </p:spTree>
    <p:extLst>
      <p:ext uri="{BB962C8B-B14F-4D97-AF65-F5344CB8AC3E}">
        <p14:creationId xmlns:p14="http://schemas.microsoft.com/office/powerpoint/2010/main" val="485500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AD58C6-6F47-0261-9611-E968042F55BE}"/>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8</a:t>
            </a:fld>
            <a:endParaRPr lang="en-US" dirty="0"/>
          </a:p>
        </p:txBody>
      </p:sp>
      <p:pic>
        <p:nvPicPr>
          <p:cNvPr id="7" name="Picture 6">
            <a:extLst>
              <a:ext uri="{FF2B5EF4-FFF2-40B4-BE49-F238E27FC236}">
                <a16:creationId xmlns:a16="http://schemas.microsoft.com/office/drawing/2014/main" id="{20752917-60A0-1643-8E90-A1A2D4699951}"/>
              </a:ext>
            </a:extLst>
          </p:cNvPr>
          <p:cNvPicPr>
            <a:picLocks noChangeAspect="1"/>
          </p:cNvPicPr>
          <p:nvPr/>
        </p:nvPicPr>
        <p:blipFill>
          <a:blip r:embed="rId3"/>
          <a:stretch>
            <a:fillRect/>
          </a:stretch>
        </p:blipFill>
        <p:spPr>
          <a:xfrm>
            <a:off x="1818050" y="878574"/>
            <a:ext cx="7549886" cy="5100852"/>
          </a:xfrm>
          <a:prstGeom prst="rect">
            <a:avLst/>
          </a:prstGeom>
        </p:spPr>
      </p:pic>
    </p:spTree>
    <p:extLst>
      <p:ext uri="{BB962C8B-B14F-4D97-AF65-F5344CB8AC3E}">
        <p14:creationId xmlns:p14="http://schemas.microsoft.com/office/powerpoint/2010/main" val="3030076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B5244AC-D906-A60B-5023-D0289CF4F6C9}"/>
              </a:ext>
            </a:extLst>
          </p:cNvPr>
          <p:cNvSpPr>
            <a:spLocks noGrp="1"/>
          </p:cNvSpPr>
          <p:nvPr>
            <p:ph type="title"/>
          </p:nvPr>
        </p:nvSpPr>
        <p:spPr>
          <a:xfrm>
            <a:off x="421248" y="380127"/>
            <a:ext cx="3199029" cy="524943"/>
          </a:xfrm>
        </p:spPr>
        <p:txBody>
          <a:bodyPr>
            <a:normAutofit fontScale="90000"/>
          </a:bodyPr>
          <a:lstStyle/>
          <a:p>
            <a:r>
              <a:rPr lang="en-US" dirty="0"/>
              <a:t>Model Building</a:t>
            </a:r>
          </a:p>
        </p:txBody>
      </p:sp>
      <p:sp>
        <p:nvSpPr>
          <p:cNvPr id="4" name="Slide Number Placeholder 3">
            <a:extLst>
              <a:ext uri="{FF2B5EF4-FFF2-40B4-BE49-F238E27FC236}">
                <a16:creationId xmlns:a16="http://schemas.microsoft.com/office/drawing/2014/main" id="{93D8CC2E-BB8C-CF5A-C460-C662927C06B2}"/>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9</a:t>
            </a:fld>
            <a:endParaRPr lang="en-US" dirty="0"/>
          </a:p>
        </p:txBody>
      </p:sp>
      <p:sp>
        <p:nvSpPr>
          <p:cNvPr id="7" name="TextBox 6">
            <a:extLst>
              <a:ext uri="{FF2B5EF4-FFF2-40B4-BE49-F238E27FC236}">
                <a16:creationId xmlns:a16="http://schemas.microsoft.com/office/drawing/2014/main" id="{E7669995-39CA-B39C-14CF-792F3FDFE2B4}"/>
              </a:ext>
            </a:extLst>
          </p:cNvPr>
          <p:cNvSpPr txBox="1"/>
          <p:nvPr/>
        </p:nvSpPr>
        <p:spPr>
          <a:xfrm>
            <a:off x="1952137" y="939323"/>
            <a:ext cx="920445" cy="369332"/>
          </a:xfrm>
          <a:prstGeom prst="rect">
            <a:avLst/>
          </a:prstGeom>
          <a:noFill/>
        </p:spPr>
        <p:txBody>
          <a:bodyPr wrap="none" rtlCol="0">
            <a:spAutoFit/>
          </a:bodyPr>
          <a:lstStyle/>
          <a:p>
            <a:r>
              <a:rPr lang="en-US" b="1" dirty="0"/>
              <a:t>Model 1</a:t>
            </a:r>
          </a:p>
        </p:txBody>
      </p:sp>
      <p:pic>
        <p:nvPicPr>
          <p:cNvPr id="11" name="Picture 10">
            <a:extLst>
              <a:ext uri="{FF2B5EF4-FFF2-40B4-BE49-F238E27FC236}">
                <a16:creationId xmlns:a16="http://schemas.microsoft.com/office/drawing/2014/main" id="{182EBAD2-9395-AFD1-4467-92D61C1BB2E2}"/>
              </a:ext>
            </a:extLst>
          </p:cNvPr>
          <p:cNvPicPr>
            <a:picLocks noChangeAspect="1"/>
          </p:cNvPicPr>
          <p:nvPr/>
        </p:nvPicPr>
        <p:blipFill>
          <a:blip r:embed="rId3"/>
          <a:stretch>
            <a:fillRect/>
          </a:stretch>
        </p:blipFill>
        <p:spPr>
          <a:xfrm>
            <a:off x="577467" y="1308655"/>
            <a:ext cx="3604156" cy="5070392"/>
          </a:xfrm>
          <a:prstGeom prst="rect">
            <a:avLst/>
          </a:prstGeom>
        </p:spPr>
      </p:pic>
      <p:sp>
        <p:nvSpPr>
          <p:cNvPr id="14" name="TextBox 13">
            <a:extLst>
              <a:ext uri="{FF2B5EF4-FFF2-40B4-BE49-F238E27FC236}">
                <a16:creationId xmlns:a16="http://schemas.microsoft.com/office/drawing/2014/main" id="{CD811E85-E8EA-F8DE-8817-82F3ED2AC60F}"/>
              </a:ext>
            </a:extLst>
          </p:cNvPr>
          <p:cNvSpPr txBox="1"/>
          <p:nvPr/>
        </p:nvSpPr>
        <p:spPr>
          <a:xfrm>
            <a:off x="5698957" y="939323"/>
            <a:ext cx="920445" cy="369332"/>
          </a:xfrm>
          <a:prstGeom prst="rect">
            <a:avLst/>
          </a:prstGeom>
          <a:noFill/>
        </p:spPr>
        <p:txBody>
          <a:bodyPr wrap="none" rtlCol="0">
            <a:spAutoFit/>
          </a:bodyPr>
          <a:lstStyle/>
          <a:p>
            <a:r>
              <a:rPr lang="en-US" b="1" dirty="0"/>
              <a:t>Model 2</a:t>
            </a:r>
          </a:p>
        </p:txBody>
      </p:sp>
      <p:sp>
        <p:nvSpPr>
          <p:cNvPr id="15" name="TextBox 14">
            <a:extLst>
              <a:ext uri="{FF2B5EF4-FFF2-40B4-BE49-F238E27FC236}">
                <a16:creationId xmlns:a16="http://schemas.microsoft.com/office/drawing/2014/main" id="{08881F1E-5494-CA2F-9A23-A398A662B7DB}"/>
              </a:ext>
            </a:extLst>
          </p:cNvPr>
          <p:cNvSpPr txBox="1"/>
          <p:nvPr/>
        </p:nvSpPr>
        <p:spPr>
          <a:xfrm>
            <a:off x="9445777" y="939323"/>
            <a:ext cx="920445" cy="369332"/>
          </a:xfrm>
          <a:prstGeom prst="rect">
            <a:avLst/>
          </a:prstGeom>
          <a:noFill/>
        </p:spPr>
        <p:txBody>
          <a:bodyPr wrap="none" rtlCol="0">
            <a:spAutoFit/>
          </a:bodyPr>
          <a:lstStyle/>
          <a:p>
            <a:r>
              <a:rPr lang="en-US" b="1" dirty="0"/>
              <a:t>Model 3</a:t>
            </a:r>
          </a:p>
        </p:txBody>
      </p:sp>
      <p:pic>
        <p:nvPicPr>
          <p:cNvPr id="17" name="Picture 16">
            <a:extLst>
              <a:ext uri="{FF2B5EF4-FFF2-40B4-BE49-F238E27FC236}">
                <a16:creationId xmlns:a16="http://schemas.microsoft.com/office/drawing/2014/main" id="{924E5CB6-07F6-7D16-BF87-F29DEFA63C13}"/>
              </a:ext>
            </a:extLst>
          </p:cNvPr>
          <p:cNvPicPr>
            <a:picLocks noChangeAspect="1"/>
          </p:cNvPicPr>
          <p:nvPr/>
        </p:nvPicPr>
        <p:blipFill>
          <a:blip r:embed="rId4"/>
          <a:stretch>
            <a:fillRect/>
          </a:stretch>
        </p:blipFill>
        <p:spPr>
          <a:xfrm>
            <a:off x="4343308" y="1324885"/>
            <a:ext cx="3505384" cy="5037931"/>
          </a:xfrm>
          <a:prstGeom prst="rect">
            <a:avLst/>
          </a:prstGeom>
        </p:spPr>
      </p:pic>
      <p:pic>
        <p:nvPicPr>
          <p:cNvPr id="19" name="Picture 18">
            <a:extLst>
              <a:ext uri="{FF2B5EF4-FFF2-40B4-BE49-F238E27FC236}">
                <a16:creationId xmlns:a16="http://schemas.microsoft.com/office/drawing/2014/main" id="{62FFC9F6-4CCC-643D-A27D-148981FE7F79}"/>
              </a:ext>
            </a:extLst>
          </p:cNvPr>
          <p:cNvPicPr>
            <a:picLocks noChangeAspect="1"/>
          </p:cNvPicPr>
          <p:nvPr/>
        </p:nvPicPr>
        <p:blipFill>
          <a:blip r:embed="rId5"/>
          <a:stretch>
            <a:fillRect/>
          </a:stretch>
        </p:blipFill>
        <p:spPr>
          <a:xfrm>
            <a:off x="8010378" y="1341115"/>
            <a:ext cx="3669498" cy="5037932"/>
          </a:xfrm>
          <a:prstGeom prst="rect">
            <a:avLst/>
          </a:prstGeom>
        </p:spPr>
      </p:pic>
    </p:spTree>
    <p:extLst>
      <p:ext uri="{BB962C8B-B14F-4D97-AF65-F5344CB8AC3E}">
        <p14:creationId xmlns:p14="http://schemas.microsoft.com/office/powerpoint/2010/main" val="2902754129"/>
      </p:ext>
    </p:extLst>
  </p:cSld>
  <p:clrMapOvr>
    <a:masterClrMapping/>
  </p:clrMapOvr>
</p:sld>
</file>

<file path=ppt/theme/theme1.xml><?xml version="1.0" encoding="utf-8"?>
<a:theme xmlns:a="http://schemas.openxmlformats.org/drawingml/2006/main" name="Custom">
  <a:themeElements>
    <a:clrScheme name="Custom 77">
      <a:dk1>
        <a:sysClr val="windowText" lastClr="000000"/>
      </a:dk1>
      <a:lt1>
        <a:sysClr val="window" lastClr="FFFFFF"/>
      </a:lt1>
      <a:dk2>
        <a:srgbClr val="44546A"/>
      </a:dk2>
      <a:lt2>
        <a:srgbClr val="E7E6E6"/>
      </a:lt2>
      <a:accent1>
        <a:srgbClr val="FFB09D"/>
      </a:accent1>
      <a:accent2>
        <a:srgbClr val="FFD7C7"/>
      </a:accent2>
      <a:accent3>
        <a:srgbClr val="FFE9E0"/>
      </a:accent3>
      <a:accent4>
        <a:srgbClr val="55736D"/>
      </a:accent4>
      <a:accent5>
        <a:srgbClr val="88A88E"/>
      </a:accent5>
      <a:accent6>
        <a:srgbClr val="E6FFFB"/>
      </a:accent6>
      <a:hlink>
        <a:srgbClr val="0563C1"/>
      </a:hlink>
      <a:folHlink>
        <a:srgbClr val="954F72"/>
      </a:folHlink>
    </a:clrScheme>
    <a:fontScheme name="Custom 116">
      <a:majorFont>
        <a:latin typeface="Bodoni MT"/>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66722518_win32_SD_v11" id="{6E195932-91F4-4861-8538-848409B20D97}" vid="{F5C82CE7-F5AC-4E30-975C-FD228ED220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37CDA33-9251-49D0-A51A-7888AA3E063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2E4FA29-61E2-42A6-9537-732ED628B6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F796806-D3A7-49C6-9335-B8A0B9307F8E}">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{024C0B8B-2C41-4CB4-BEEB-E7A68CC684DE}tf66722518_win32</Template>
  <TotalTime>77</TotalTime>
  <Words>608</Words>
  <Application>Microsoft Office PowerPoint</Application>
  <PresentationFormat>Widescreen</PresentationFormat>
  <Paragraphs>74</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Bodoni MT</vt:lpstr>
      <vt:lpstr>Calibri</vt:lpstr>
      <vt:lpstr>circular</vt:lpstr>
      <vt:lpstr>freight-text-pro</vt:lpstr>
      <vt:lpstr>Source Sans Pro Light</vt:lpstr>
      <vt:lpstr>Custom</vt:lpstr>
      <vt:lpstr>Lead Scoring Case Study </vt:lpstr>
      <vt:lpstr>Case Description </vt:lpstr>
      <vt:lpstr>Problem Statement </vt:lpstr>
      <vt:lpstr>Steps Taken</vt:lpstr>
      <vt:lpstr>Outlier Treatment</vt:lpstr>
      <vt:lpstr>BIVARIATE ANALYSIS</vt:lpstr>
      <vt:lpstr>BIVARIATE ANALYSIS</vt:lpstr>
      <vt:lpstr>PowerPoint Presentation</vt:lpstr>
      <vt:lpstr>Model Building</vt:lpstr>
      <vt:lpstr>Model Building</vt:lpstr>
      <vt:lpstr>Optimising Cut-off</vt:lpstr>
      <vt:lpstr>We found that the variables that mattered the most in the potential buyers are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Abhishek Raikwar</dc:creator>
  <cp:lastModifiedBy>Abhishek Raikwar</cp:lastModifiedBy>
  <cp:revision>1</cp:revision>
  <dcterms:created xsi:type="dcterms:W3CDTF">2024-10-21T12:20:10Z</dcterms:created>
  <dcterms:modified xsi:type="dcterms:W3CDTF">2024-10-21T13:37:19Z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