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2.jpg" ContentType="image/jpeg"/>
  <Override PartName="/ppt/notesSlides/notesSlide2.xml" ContentType="application/vnd.openxmlformats-officedocument.presentationml.notesSlide+xml"/>
  <Override PartName="/ppt/media/image44.jpg" ContentType="image/jpeg"/>
  <Override PartName="/ppt/media/image68.jpg" ContentType="image/jpeg"/>
  <Override PartName="/ppt/media/image7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4" r:id="rId29"/>
    <p:sldId id="285" r:id="rId30"/>
    <p:sldId id="286" r:id="rId31"/>
    <p:sldId id="287" r:id="rId32"/>
    <p:sldId id="271" r:id="rId33"/>
  </p:sldIdLst>
  <p:sldSz cx="12204700" cy="6858000"/>
  <p:notesSz cx="122047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216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9A47-4A2A-49D6-B793-C39A5E81F5D4}" type="datetimeFigureOut">
              <a:rPr lang="es-MX" smtClean="0"/>
              <a:t>19/03/2021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43363" y="857250"/>
            <a:ext cx="4117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20788" y="3300413"/>
            <a:ext cx="9763125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79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13563" y="6513513"/>
            <a:ext cx="5287962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09D0-DA19-44F4-8F2F-A64D952D2F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92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409D0-DA19-44F4-8F2F-A64D952D2F2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26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409D0-DA19-44F4-8F2F-A64D952D2F2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7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304" y="21856"/>
            <a:ext cx="4212590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824" y="1229309"/>
            <a:ext cx="9879965" cy="182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7384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d.apache.org/" TargetMode="External"/><Relationship Id="rId3" Type="http://schemas.openxmlformats.org/officeDocument/2006/relationships/image" Target="../media/image19.jpg"/><Relationship Id="rId7" Type="http://schemas.openxmlformats.org/officeDocument/2006/relationships/hyperlink" Target="https://parzibyte.me/blog/2018/05/18/ejecutar-codigo-php-desde-terminal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hyperlink" Target="https://blog.junglacode.org/memorias/php-servidor-web-embebid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F4up3eT_Q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hyperlink" Target="https://www.youtube.com/watch?v=XCG07zjDM_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jemplo.com/index.htm" TargetMode="External"/><Relationship Id="rId3" Type="http://schemas.openxmlformats.org/officeDocument/2006/relationships/hyperlink" Target="https://www.php.net/manual/es/reserved.variables.get.php" TargetMode="External"/><Relationship Id="rId7" Type="http://schemas.openxmlformats.org/officeDocument/2006/relationships/hyperlink" Target="http://www.ejemplo.com/index.htm?key1=value1&amp;key2=value2&amp;key3=value3" TargetMode="External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hyperlink" Target="https://developer.mozilla.org/es/docs/Web/HTTP/Methods" TargetMode="External"/><Relationship Id="rId4" Type="http://schemas.openxmlformats.org/officeDocument/2006/relationships/hyperlink" Target="https://www.php.net/manual/es/reserved.variables.post.php" TargetMode="Externa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ref.session.php" TargetMode="External"/><Relationship Id="rId2" Type="http://schemas.openxmlformats.org/officeDocument/2006/relationships/hyperlink" Target="https://www.php.net/manual/es/intro.sessio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www.php.net/manual/es/session.security.ph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blog.junglacode.org/memorias/anecdotas/desarrollo-de-software-junglac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desarrollodepaginasweb.com.mx/patrones-de-arquitectura-de-softwar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igniter4.github.io/userguide/concepts/mvc.html?highlight=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unglacode.org/time-machine/lecturas/usando-codeigniter4/" TargetMode="External"/><Relationship Id="rId2" Type="http://schemas.openxmlformats.org/officeDocument/2006/relationships/hyperlink" Target="https://blog.junglacode.org/memorias/tutoriales/utilizando-composer-proyecto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igniter4.github.io/userguide/concepts/structure.html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igniter4.github.io/userguide/installation/installing_composer.html" TargetMode="Externa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sXcjllHph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ilartech.com/technologies/php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2204065" cy="6792595"/>
            <a:chOff x="0" y="12"/>
            <a:chExt cx="12204065" cy="6792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2204000" cy="67921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2954" y="4394517"/>
              <a:ext cx="2368080" cy="20476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6985" y="379822"/>
            <a:ext cx="5932805" cy="14897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6000" spc="285" dirty="0">
                <a:solidFill>
                  <a:srgbClr val="FFFFFF"/>
                </a:solidFill>
              </a:rPr>
              <a:t>CURSO</a:t>
            </a:r>
            <a:r>
              <a:rPr sz="6000" spc="185" dirty="0">
                <a:solidFill>
                  <a:srgbClr val="FFFFFF"/>
                </a:solidFill>
              </a:rPr>
              <a:t> </a:t>
            </a:r>
            <a:r>
              <a:rPr sz="6000" spc="450" dirty="0">
                <a:solidFill>
                  <a:srgbClr val="FFFFFF"/>
                </a:solidFill>
              </a:rPr>
              <a:t>DE</a:t>
            </a:r>
            <a:r>
              <a:rPr sz="6000" spc="195" dirty="0">
                <a:solidFill>
                  <a:srgbClr val="FFFFFF"/>
                </a:solidFill>
              </a:rPr>
              <a:t> </a:t>
            </a:r>
            <a:r>
              <a:rPr sz="6000" spc="409" dirty="0">
                <a:solidFill>
                  <a:srgbClr val="FFFFFF"/>
                </a:solidFill>
              </a:rPr>
              <a:t>PHP</a:t>
            </a:r>
            <a:endParaRPr sz="6000" dirty="0"/>
          </a:p>
          <a:p>
            <a:pPr marL="2221230">
              <a:lnSpc>
                <a:spcPct val="100000"/>
              </a:lnSpc>
              <a:spcBef>
                <a:spcPts val="309"/>
              </a:spcBef>
            </a:pPr>
            <a:r>
              <a:rPr sz="2800" spc="-5" dirty="0">
                <a:solidFill>
                  <a:srgbClr val="FFFFFF"/>
                </a:solidFill>
                <a:latin typeface="Arial Narrow"/>
                <a:cs typeface="Arial Narrow"/>
              </a:rPr>
              <a:t>Con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Narrow"/>
                <a:cs typeface="Arial Narrow"/>
              </a:rPr>
              <a:t>la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Narrow"/>
                <a:cs typeface="Arial Narrow"/>
              </a:rPr>
              <a:t>técnica</a:t>
            </a:r>
            <a:r>
              <a:rPr sz="2800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Narrow"/>
                <a:cs typeface="Arial Narrow"/>
              </a:rPr>
              <a:t>Blitzkrieg</a:t>
            </a:r>
            <a:r>
              <a:rPr sz="2800" spc="-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Narrow"/>
                <a:cs typeface="Arial Narrow"/>
              </a:rPr>
              <a:t>Bop</a:t>
            </a:r>
            <a:endParaRPr sz="28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80000" y="2591993"/>
            <a:ext cx="2088514" cy="1944370"/>
            <a:chOff x="4680000" y="2591993"/>
            <a:chExt cx="2088514" cy="1944370"/>
          </a:xfrm>
        </p:grpSpPr>
        <p:sp>
          <p:nvSpPr>
            <p:cNvPr id="3" name="object 3"/>
            <p:cNvSpPr/>
            <p:nvPr/>
          </p:nvSpPr>
          <p:spPr>
            <a:xfrm>
              <a:off x="4680000" y="2591993"/>
              <a:ext cx="2088514" cy="1944370"/>
            </a:xfrm>
            <a:custGeom>
              <a:avLst/>
              <a:gdLst/>
              <a:ahLst/>
              <a:cxnLst/>
              <a:rect l="l" t="t" r="r" b="b"/>
              <a:pathLst>
                <a:path w="2088515" h="1944370">
                  <a:moveTo>
                    <a:pt x="1044003" y="0"/>
                  </a:moveTo>
                  <a:lnTo>
                    <a:pt x="994120" y="1112"/>
                  </a:lnTo>
                  <a:lnTo>
                    <a:pt x="944480" y="4435"/>
                  </a:lnTo>
                  <a:lnTo>
                    <a:pt x="895163" y="9947"/>
                  </a:lnTo>
                  <a:lnTo>
                    <a:pt x="846250" y="17628"/>
                  </a:lnTo>
                  <a:lnTo>
                    <a:pt x="797823" y="27456"/>
                  </a:lnTo>
                  <a:lnTo>
                    <a:pt x="749962" y="39410"/>
                  </a:lnTo>
                  <a:lnTo>
                    <a:pt x="702749" y="53469"/>
                  </a:lnTo>
                  <a:lnTo>
                    <a:pt x="656265" y="69611"/>
                  </a:lnTo>
                  <a:lnTo>
                    <a:pt x="610591" y="87815"/>
                  </a:lnTo>
                  <a:lnTo>
                    <a:pt x="565807" y="108061"/>
                  </a:lnTo>
                  <a:lnTo>
                    <a:pt x="521995" y="130327"/>
                  </a:lnTo>
                  <a:lnTo>
                    <a:pt x="479379" y="154514"/>
                  </a:lnTo>
                  <a:lnTo>
                    <a:pt x="438161" y="180502"/>
                  </a:lnTo>
                  <a:lnTo>
                    <a:pt x="398401" y="208232"/>
                  </a:lnTo>
                  <a:lnTo>
                    <a:pt x="360160" y="237648"/>
                  </a:lnTo>
                  <a:lnTo>
                    <a:pt x="323498" y="268694"/>
                  </a:lnTo>
                  <a:lnTo>
                    <a:pt x="288474" y="301312"/>
                  </a:lnTo>
                  <a:lnTo>
                    <a:pt x="255150" y="335446"/>
                  </a:lnTo>
                  <a:lnTo>
                    <a:pt x="223584" y="371039"/>
                  </a:lnTo>
                  <a:lnTo>
                    <a:pt x="193838" y="408034"/>
                  </a:lnTo>
                  <a:lnTo>
                    <a:pt x="165970" y="446374"/>
                  </a:lnTo>
                  <a:lnTo>
                    <a:pt x="140042" y="486003"/>
                  </a:lnTo>
                  <a:lnTo>
                    <a:pt x="113812" y="530961"/>
                  </a:lnTo>
                  <a:lnTo>
                    <a:pt x="90224" y="576989"/>
                  </a:lnTo>
                  <a:lnTo>
                    <a:pt x="69306" y="623993"/>
                  </a:lnTo>
                  <a:lnTo>
                    <a:pt x="51086" y="671878"/>
                  </a:lnTo>
                  <a:lnTo>
                    <a:pt x="35593" y="720548"/>
                  </a:lnTo>
                  <a:lnTo>
                    <a:pt x="22854" y="769910"/>
                  </a:lnTo>
                  <a:lnTo>
                    <a:pt x="12897" y="819867"/>
                  </a:lnTo>
                  <a:lnTo>
                    <a:pt x="5750" y="870325"/>
                  </a:lnTo>
                  <a:lnTo>
                    <a:pt x="1442" y="921188"/>
                  </a:lnTo>
                  <a:lnTo>
                    <a:pt x="0" y="972362"/>
                  </a:lnTo>
                  <a:lnTo>
                    <a:pt x="1442" y="1023440"/>
                  </a:lnTo>
                  <a:lnTo>
                    <a:pt x="5750" y="1074228"/>
                  </a:lnTo>
                  <a:lnTo>
                    <a:pt x="12897" y="1124627"/>
                  </a:lnTo>
                  <a:lnTo>
                    <a:pt x="22854" y="1174540"/>
                  </a:lnTo>
                  <a:lnTo>
                    <a:pt x="35593" y="1223870"/>
                  </a:lnTo>
                  <a:lnTo>
                    <a:pt x="51086" y="1272520"/>
                  </a:lnTo>
                  <a:lnTo>
                    <a:pt x="69306" y="1320391"/>
                  </a:lnTo>
                  <a:lnTo>
                    <a:pt x="90224" y="1367388"/>
                  </a:lnTo>
                  <a:lnTo>
                    <a:pt x="113812" y="1413412"/>
                  </a:lnTo>
                  <a:lnTo>
                    <a:pt x="140042" y="1458366"/>
                  </a:lnTo>
                  <a:lnTo>
                    <a:pt x="165970" y="1497995"/>
                  </a:lnTo>
                  <a:lnTo>
                    <a:pt x="193838" y="1536335"/>
                  </a:lnTo>
                  <a:lnTo>
                    <a:pt x="223584" y="1573330"/>
                  </a:lnTo>
                  <a:lnTo>
                    <a:pt x="255150" y="1608923"/>
                  </a:lnTo>
                  <a:lnTo>
                    <a:pt x="288474" y="1643057"/>
                  </a:lnTo>
                  <a:lnTo>
                    <a:pt x="323498" y="1675675"/>
                  </a:lnTo>
                  <a:lnTo>
                    <a:pt x="360160" y="1706721"/>
                  </a:lnTo>
                  <a:lnTo>
                    <a:pt x="398401" y="1736137"/>
                  </a:lnTo>
                  <a:lnTo>
                    <a:pt x="438161" y="1763867"/>
                  </a:lnTo>
                  <a:lnTo>
                    <a:pt x="479379" y="1789855"/>
                  </a:lnTo>
                  <a:lnTo>
                    <a:pt x="521995" y="1814042"/>
                  </a:lnTo>
                  <a:lnTo>
                    <a:pt x="565807" y="1836308"/>
                  </a:lnTo>
                  <a:lnTo>
                    <a:pt x="610593" y="1856554"/>
                  </a:lnTo>
                  <a:lnTo>
                    <a:pt x="656272" y="1874758"/>
                  </a:lnTo>
                  <a:lnTo>
                    <a:pt x="702767" y="1890900"/>
                  </a:lnTo>
                  <a:lnTo>
                    <a:pt x="749996" y="1904959"/>
                  </a:lnTo>
                  <a:lnTo>
                    <a:pt x="797881" y="1916913"/>
                  </a:lnTo>
                  <a:lnTo>
                    <a:pt x="846342" y="1926741"/>
                  </a:lnTo>
                  <a:lnTo>
                    <a:pt x="895300" y="1934422"/>
                  </a:lnTo>
                  <a:lnTo>
                    <a:pt x="944675" y="1939934"/>
                  </a:lnTo>
                  <a:lnTo>
                    <a:pt x="994387" y="1943257"/>
                  </a:lnTo>
                  <a:lnTo>
                    <a:pt x="1044359" y="1944370"/>
                  </a:lnTo>
                  <a:lnTo>
                    <a:pt x="1094238" y="1943257"/>
                  </a:lnTo>
                  <a:lnTo>
                    <a:pt x="1143877" y="1939934"/>
                  </a:lnTo>
                  <a:lnTo>
                    <a:pt x="1193193" y="1934422"/>
                  </a:lnTo>
                  <a:lnTo>
                    <a:pt x="1242105" y="1926741"/>
                  </a:lnTo>
                  <a:lnTo>
                    <a:pt x="1290532" y="1916913"/>
                  </a:lnTo>
                  <a:lnTo>
                    <a:pt x="1338393" y="1904959"/>
                  </a:lnTo>
                  <a:lnTo>
                    <a:pt x="1385606" y="1890900"/>
                  </a:lnTo>
                  <a:lnTo>
                    <a:pt x="1432090" y="1874758"/>
                  </a:lnTo>
                  <a:lnTo>
                    <a:pt x="1477763" y="1856554"/>
                  </a:lnTo>
                  <a:lnTo>
                    <a:pt x="1522545" y="1836308"/>
                  </a:lnTo>
                  <a:lnTo>
                    <a:pt x="1566354" y="1814042"/>
                  </a:lnTo>
                  <a:lnTo>
                    <a:pt x="1608973" y="1789855"/>
                  </a:lnTo>
                  <a:lnTo>
                    <a:pt x="1650194" y="1763867"/>
                  </a:lnTo>
                  <a:lnTo>
                    <a:pt x="1689956" y="1736137"/>
                  </a:lnTo>
                  <a:lnTo>
                    <a:pt x="1728198" y="1706721"/>
                  </a:lnTo>
                  <a:lnTo>
                    <a:pt x="1764862" y="1675675"/>
                  </a:lnTo>
                  <a:lnTo>
                    <a:pt x="1799886" y="1643057"/>
                  </a:lnTo>
                  <a:lnTo>
                    <a:pt x="1833211" y="1608923"/>
                  </a:lnTo>
                  <a:lnTo>
                    <a:pt x="1864777" y="1573330"/>
                  </a:lnTo>
                  <a:lnTo>
                    <a:pt x="1894524" y="1536335"/>
                  </a:lnTo>
                  <a:lnTo>
                    <a:pt x="1922391" y="1497995"/>
                  </a:lnTo>
                  <a:lnTo>
                    <a:pt x="1948319" y="1458366"/>
                  </a:lnTo>
                  <a:lnTo>
                    <a:pt x="1974547" y="1413412"/>
                  </a:lnTo>
                  <a:lnTo>
                    <a:pt x="1998133" y="1367388"/>
                  </a:lnTo>
                  <a:lnTo>
                    <a:pt x="2019050" y="1320391"/>
                  </a:lnTo>
                  <a:lnTo>
                    <a:pt x="2037270" y="1272520"/>
                  </a:lnTo>
                  <a:lnTo>
                    <a:pt x="2052764" y="1223870"/>
                  </a:lnTo>
                  <a:lnTo>
                    <a:pt x="2065504" y="1174540"/>
                  </a:lnTo>
                  <a:lnTo>
                    <a:pt x="2075462" y="1124627"/>
                  </a:lnTo>
                  <a:lnTo>
                    <a:pt x="2082610" y="1074228"/>
                  </a:lnTo>
                  <a:lnTo>
                    <a:pt x="2086919" y="1023440"/>
                  </a:lnTo>
                  <a:lnTo>
                    <a:pt x="2088362" y="972362"/>
                  </a:lnTo>
                  <a:lnTo>
                    <a:pt x="2086919" y="920929"/>
                  </a:lnTo>
                  <a:lnTo>
                    <a:pt x="2082610" y="870143"/>
                  </a:lnTo>
                  <a:lnTo>
                    <a:pt x="2075462" y="819745"/>
                  </a:lnTo>
                  <a:lnTo>
                    <a:pt x="2065504" y="769833"/>
                  </a:lnTo>
                  <a:lnTo>
                    <a:pt x="2052764" y="720504"/>
                  </a:lnTo>
                  <a:lnTo>
                    <a:pt x="2037270" y="671855"/>
                  </a:lnTo>
                  <a:lnTo>
                    <a:pt x="2019050" y="623983"/>
                  </a:lnTo>
                  <a:lnTo>
                    <a:pt x="1998133" y="576986"/>
                  </a:lnTo>
                  <a:lnTo>
                    <a:pt x="1974547" y="530960"/>
                  </a:lnTo>
                  <a:lnTo>
                    <a:pt x="1948319" y="486003"/>
                  </a:lnTo>
                  <a:lnTo>
                    <a:pt x="1922391" y="446374"/>
                  </a:lnTo>
                  <a:lnTo>
                    <a:pt x="1894524" y="408034"/>
                  </a:lnTo>
                  <a:lnTo>
                    <a:pt x="1864777" y="371039"/>
                  </a:lnTo>
                  <a:lnTo>
                    <a:pt x="1833211" y="335446"/>
                  </a:lnTo>
                  <a:lnTo>
                    <a:pt x="1799886" y="301312"/>
                  </a:lnTo>
                  <a:lnTo>
                    <a:pt x="1764862" y="268694"/>
                  </a:lnTo>
                  <a:lnTo>
                    <a:pt x="1728198" y="237648"/>
                  </a:lnTo>
                  <a:lnTo>
                    <a:pt x="1689956" y="208232"/>
                  </a:lnTo>
                  <a:lnTo>
                    <a:pt x="1650194" y="180502"/>
                  </a:lnTo>
                  <a:lnTo>
                    <a:pt x="1608973" y="154514"/>
                  </a:lnTo>
                  <a:lnTo>
                    <a:pt x="1566354" y="130327"/>
                  </a:lnTo>
                  <a:lnTo>
                    <a:pt x="1522545" y="108061"/>
                  </a:lnTo>
                  <a:lnTo>
                    <a:pt x="1477761" y="87815"/>
                  </a:lnTo>
                  <a:lnTo>
                    <a:pt x="1432082" y="69611"/>
                  </a:lnTo>
                  <a:lnTo>
                    <a:pt x="1385589" y="53469"/>
                  </a:lnTo>
                  <a:lnTo>
                    <a:pt x="1338359" y="39410"/>
                  </a:lnTo>
                  <a:lnTo>
                    <a:pt x="1290475" y="27456"/>
                  </a:lnTo>
                  <a:lnTo>
                    <a:pt x="1242014" y="17628"/>
                  </a:lnTo>
                  <a:lnTo>
                    <a:pt x="1193056" y="9947"/>
                  </a:lnTo>
                  <a:lnTo>
                    <a:pt x="1143682" y="4435"/>
                  </a:lnTo>
                  <a:lnTo>
                    <a:pt x="1093971" y="1112"/>
                  </a:lnTo>
                  <a:lnTo>
                    <a:pt x="104400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0000" y="2591993"/>
              <a:ext cx="2088514" cy="1944370"/>
            </a:xfrm>
            <a:custGeom>
              <a:avLst/>
              <a:gdLst/>
              <a:ahLst/>
              <a:cxnLst/>
              <a:rect l="l" t="t" r="r" b="b"/>
              <a:pathLst>
                <a:path w="2088515" h="1944370">
                  <a:moveTo>
                    <a:pt x="2088362" y="972362"/>
                  </a:moveTo>
                  <a:lnTo>
                    <a:pt x="2086919" y="1023440"/>
                  </a:lnTo>
                  <a:lnTo>
                    <a:pt x="2082610" y="1074228"/>
                  </a:lnTo>
                  <a:lnTo>
                    <a:pt x="2075462" y="1124627"/>
                  </a:lnTo>
                  <a:lnTo>
                    <a:pt x="2065504" y="1174540"/>
                  </a:lnTo>
                  <a:lnTo>
                    <a:pt x="2052764" y="1223870"/>
                  </a:lnTo>
                  <a:lnTo>
                    <a:pt x="2037270" y="1272520"/>
                  </a:lnTo>
                  <a:lnTo>
                    <a:pt x="2019050" y="1320391"/>
                  </a:lnTo>
                  <a:lnTo>
                    <a:pt x="1998133" y="1367388"/>
                  </a:lnTo>
                  <a:lnTo>
                    <a:pt x="1974547" y="1413412"/>
                  </a:lnTo>
                  <a:lnTo>
                    <a:pt x="1948319" y="1458366"/>
                  </a:lnTo>
                  <a:lnTo>
                    <a:pt x="1922391" y="1497995"/>
                  </a:lnTo>
                  <a:lnTo>
                    <a:pt x="1894524" y="1536335"/>
                  </a:lnTo>
                  <a:lnTo>
                    <a:pt x="1864777" y="1573330"/>
                  </a:lnTo>
                  <a:lnTo>
                    <a:pt x="1833211" y="1608923"/>
                  </a:lnTo>
                  <a:lnTo>
                    <a:pt x="1799886" y="1643057"/>
                  </a:lnTo>
                  <a:lnTo>
                    <a:pt x="1764862" y="1675675"/>
                  </a:lnTo>
                  <a:lnTo>
                    <a:pt x="1728198" y="1706721"/>
                  </a:lnTo>
                  <a:lnTo>
                    <a:pt x="1689956" y="1736137"/>
                  </a:lnTo>
                  <a:lnTo>
                    <a:pt x="1650194" y="1763867"/>
                  </a:lnTo>
                  <a:lnTo>
                    <a:pt x="1608973" y="1789855"/>
                  </a:lnTo>
                  <a:lnTo>
                    <a:pt x="1566354" y="1814042"/>
                  </a:lnTo>
                  <a:lnTo>
                    <a:pt x="1522545" y="1836308"/>
                  </a:lnTo>
                  <a:lnTo>
                    <a:pt x="1477763" y="1856554"/>
                  </a:lnTo>
                  <a:lnTo>
                    <a:pt x="1432090" y="1874758"/>
                  </a:lnTo>
                  <a:lnTo>
                    <a:pt x="1385606" y="1890900"/>
                  </a:lnTo>
                  <a:lnTo>
                    <a:pt x="1338393" y="1904959"/>
                  </a:lnTo>
                  <a:lnTo>
                    <a:pt x="1290532" y="1916913"/>
                  </a:lnTo>
                  <a:lnTo>
                    <a:pt x="1242105" y="1926741"/>
                  </a:lnTo>
                  <a:lnTo>
                    <a:pt x="1193193" y="1934422"/>
                  </a:lnTo>
                  <a:lnTo>
                    <a:pt x="1143877" y="1939934"/>
                  </a:lnTo>
                  <a:lnTo>
                    <a:pt x="1094238" y="1943257"/>
                  </a:lnTo>
                  <a:lnTo>
                    <a:pt x="1044359" y="1944370"/>
                  </a:lnTo>
                  <a:lnTo>
                    <a:pt x="994387" y="1943257"/>
                  </a:lnTo>
                  <a:lnTo>
                    <a:pt x="944675" y="1939934"/>
                  </a:lnTo>
                  <a:lnTo>
                    <a:pt x="895300" y="1934422"/>
                  </a:lnTo>
                  <a:lnTo>
                    <a:pt x="846342" y="1926741"/>
                  </a:lnTo>
                  <a:lnTo>
                    <a:pt x="797881" y="1916913"/>
                  </a:lnTo>
                  <a:lnTo>
                    <a:pt x="749996" y="1904959"/>
                  </a:lnTo>
                  <a:lnTo>
                    <a:pt x="702767" y="1890900"/>
                  </a:lnTo>
                  <a:lnTo>
                    <a:pt x="656272" y="1874758"/>
                  </a:lnTo>
                  <a:lnTo>
                    <a:pt x="610593" y="1856554"/>
                  </a:lnTo>
                  <a:lnTo>
                    <a:pt x="565807" y="1836308"/>
                  </a:lnTo>
                  <a:lnTo>
                    <a:pt x="521995" y="1814042"/>
                  </a:lnTo>
                  <a:lnTo>
                    <a:pt x="479379" y="1789855"/>
                  </a:lnTo>
                  <a:lnTo>
                    <a:pt x="438161" y="1763867"/>
                  </a:lnTo>
                  <a:lnTo>
                    <a:pt x="398401" y="1736137"/>
                  </a:lnTo>
                  <a:lnTo>
                    <a:pt x="360160" y="1706721"/>
                  </a:lnTo>
                  <a:lnTo>
                    <a:pt x="323498" y="1675675"/>
                  </a:lnTo>
                  <a:lnTo>
                    <a:pt x="288474" y="1643057"/>
                  </a:lnTo>
                  <a:lnTo>
                    <a:pt x="255150" y="1608923"/>
                  </a:lnTo>
                  <a:lnTo>
                    <a:pt x="223584" y="1573330"/>
                  </a:lnTo>
                  <a:lnTo>
                    <a:pt x="193838" y="1536335"/>
                  </a:lnTo>
                  <a:lnTo>
                    <a:pt x="165970" y="1497995"/>
                  </a:lnTo>
                  <a:lnTo>
                    <a:pt x="140042" y="1458366"/>
                  </a:lnTo>
                  <a:lnTo>
                    <a:pt x="113812" y="1413412"/>
                  </a:lnTo>
                  <a:lnTo>
                    <a:pt x="90224" y="1367388"/>
                  </a:lnTo>
                  <a:lnTo>
                    <a:pt x="69306" y="1320391"/>
                  </a:lnTo>
                  <a:lnTo>
                    <a:pt x="51086" y="1272520"/>
                  </a:lnTo>
                  <a:lnTo>
                    <a:pt x="35593" y="1223870"/>
                  </a:lnTo>
                  <a:lnTo>
                    <a:pt x="22854" y="1174540"/>
                  </a:lnTo>
                  <a:lnTo>
                    <a:pt x="12897" y="1124627"/>
                  </a:lnTo>
                  <a:lnTo>
                    <a:pt x="5750" y="1074228"/>
                  </a:lnTo>
                  <a:lnTo>
                    <a:pt x="1442" y="1023440"/>
                  </a:lnTo>
                  <a:lnTo>
                    <a:pt x="0" y="972362"/>
                  </a:lnTo>
                  <a:lnTo>
                    <a:pt x="1442" y="921188"/>
                  </a:lnTo>
                  <a:lnTo>
                    <a:pt x="5750" y="870325"/>
                  </a:lnTo>
                  <a:lnTo>
                    <a:pt x="12897" y="819867"/>
                  </a:lnTo>
                  <a:lnTo>
                    <a:pt x="22854" y="769910"/>
                  </a:lnTo>
                  <a:lnTo>
                    <a:pt x="35593" y="720548"/>
                  </a:lnTo>
                  <a:lnTo>
                    <a:pt x="51086" y="671878"/>
                  </a:lnTo>
                  <a:lnTo>
                    <a:pt x="69306" y="623993"/>
                  </a:lnTo>
                  <a:lnTo>
                    <a:pt x="90224" y="576989"/>
                  </a:lnTo>
                  <a:lnTo>
                    <a:pt x="113812" y="530961"/>
                  </a:lnTo>
                  <a:lnTo>
                    <a:pt x="140042" y="486003"/>
                  </a:lnTo>
                  <a:lnTo>
                    <a:pt x="165970" y="446374"/>
                  </a:lnTo>
                  <a:lnTo>
                    <a:pt x="193838" y="408034"/>
                  </a:lnTo>
                  <a:lnTo>
                    <a:pt x="223584" y="371039"/>
                  </a:lnTo>
                  <a:lnTo>
                    <a:pt x="255150" y="335446"/>
                  </a:lnTo>
                  <a:lnTo>
                    <a:pt x="288474" y="301312"/>
                  </a:lnTo>
                  <a:lnTo>
                    <a:pt x="323498" y="268694"/>
                  </a:lnTo>
                  <a:lnTo>
                    <a:pt x="360160" y="237648"/>
                  </a:lnTo>
                  <a:lnTo>
                    <a:pt x="398401" y="208232"/>
                  </a:lnTo>
                  <a:lnTo>
                    <a:pt x="438161" y="180502"/>
                  </a:lnTo>
                  <a:lnTo>
                    <a:pt x="479379" y="154514"/>
                  </a:lnTo>
                  <a:lnTo>
                    <a:pt x="521995" y="130327"/>
                  </a:lnTo>
                  <a:lnTo>
                    <a:pt x="565807" y="108061"/>
                  </a:lnTo>
                  <a:lnTo>
                    <a:pt x="610591" y="87815"/>
                  </a:lnTo>
                  <a:lnTo>
                    <a:pt x="656265" y="69611"/>
                  </a:lnTo>
                  <a:lnTo>
                    <a:pt x="702749" y="53469"/>
                  </a:lnTo>
                  <a:lnTo>
                    <a:pt x="749962" y="39410"/>
                  </a:lnTo>
                  <a:lnTo>
                    <a:pt x="797823" y="27456"/>
                  </a:lnTo>
                  <a:lnTo>
                    <a:pt x="846250" y="17628"/>
                  </a:lnTo>
                  <a:lnTo>
                    <a:pt x="895163" y="9947"/>
                  </a:lnTo>
                  <a:lnTo>
                    <a:pt x="944480" y="4435"/>
                  </a:lnTo>
                  <a:lnTo>
                    <a:pt x="994120" y="1112"/>
                  </a:lnTo>
                  <a:lnTo>
                    <a:pt x="1044003" y="0"/>
                  </a:lnTo>
                  <a:lnTo>
                    <a:pt x="1093971" y="1112"/>
                  </a:lnTo>
                  <a:lnTo>
                    <a:pt x="1143682" y="4435"/>
                  </a:lnTo>
                  <a:lnTo>
                    <a:pt x="1193056" y="9947"/>
                  </a:lnTo>
                  <a:lnTo>
                    <a:pt x="1242014" y="17628"/>
                  </a:lnTo>
                  <a:lnTo>
                    <a:pt x="1290475" y="27456"/>
                  </a:lnTo>
                  <a:lnTo>
                    <a:pt x="1338359" y="39410"/>
                  </a:lnTo>
                  <a:lnTo>
                    <a:pt x="1385589" y="53469"/>
                  </a:lnTo>
                  <a:lnTo>
                    <a:pt x="1432082" y="69611"/>
                  </a:lnTo>
                  <a:lnTo>
                    <a:pt x="1477761" y="87815"/>
                  </a:lnTo>
                  <a:lnTo>
                    <a:pt x="1522545" y="108061"/>
                  </a:lnTo>
                  <a:lnTo>
                    <a:pt x="1566354" y="130327"/>
                  </a:lnTo>
                  <a:lnTo>
                    <a:pt x="1608973" y="154514"/>
                  </a:lnTo>
                  <a:lnTo>
                    <a:pt x="1650194" y="180502"/>
                  </a:lnTo>
                  <a:lnTo>
                    <a:pt x="1689956" y="208232"/>
                  </a:lnTo>
                  <a:lnTo>
                    <a:pt x="1728198" y="237648"/>
                  </a:lnTo>
                  <a:lnTo>
                    <a:pt x="1764862" y="268694"/>
                  </a:lnTo>
                  <a:lnTo>
                    <a:pt x="1799886" y="301312"/>
                  </a:lnTo>
                  <a:lnTo>
                    <a:pt x="1833211" y="335446"/>
                  </a:lnTo>
                  <a:lnTo>
                    <a:pt x="1864777" y="371039"/>
                  </a:lnTo>
                  <a:lnTo>
                    <a:pt x="1894524" y="408034"/>
                  </a:lnTo>
                  <a:lnTo>
                    <a:pt x="1922391" y="446374"/>
                  </a:lnTo>
                  <a:lnTo>
                    <a:pt x="1948319" y="486003"/>
                  </a:lnTo>
                  <a:lnTo>
                    <a:pt x="1974547" y="530960"/>
                  </a:lnTo>
                  <a:lnTo>
                    <a:pt x="1998133" y="576986"/>
                  </a:lnTo>
                  <a:lnTo>
                    <a:pt x="2019050" y="623983"/>
                  </a:lnTo>
                  <a:lnTo>
                    <a:pt x="2037270" y="671855"/>
                  </a:lnTo>
                  <a:lnTo>
                    <a:pt x="2052764" y="720504"/>
                  </a:lnTo>
                  <a:lnTo>
                    <a:pt x="2065504" y="769833"/>
                  </a:lnTo>
                  <a:lnTo>
                    <a:pt x="2075462" y="819745"/>
                  </a:lnTo>
                  <a:lnTo>
                    <a:pt x="2082610" y="870143"/>
                  </a:lnTo>
                  <a:lnTo>
                    <a:pt x="2086919" y="920929"/>
                  </a:lnTo>
                  <a:lnTo>
                    <a:pt x="2088362" y="972007"/>
                  </a:lnTo>
                  <a:lnTo>
                    <a:pt x="2088362" y="97236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41137" y="3252495"/>
            <a:ext cx="96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PHP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6002" y="3600005"/>
            <a:ext cx="2880360" cy="648335"/>
          </a:xfrm>
          <a:custGeom>
            <a:avLst/>
            <a:gdLst/>
            <a:ahLst/>
            <a:cxnLst/>
            <a:rect l="l" t="t" r="r" b="b"/>
            <a:pathLst>
              <a:path w="2880360" h="648335">
                <a:moveTo>
                  <a:pt x="2879991" y="0"/>
                </a:moveTo>
                <a:lnTo>
                  <a:pt x="0" y="0"/>
                </a:lnTo>
                <a:lnTo>
                  <a:pt x="0" y="647992"/>
                </a:lnTo>
                <a:lnTo>
                  <a:pt x="1440002" y="647992"/>
                </a:lnTo>
                <a:lnTo>
                  <a:pt x="2879991" y="647992"/>
                </a:lnTo>
                <a:lnTo>
                  <a:pt x="2879991" y="0"/>
                </a:lnTo>
                <a:close/>
              </a:path>
            </a:pathLst>
          </a:custGeom>
          <a:solidFill>
            <a:srgbClr val="DD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6002" y="3600005"/>
            <a:ext cx="2880360" cy="6483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latin typeface="Arial"/>
                <a:cs typeface="Arial"/>
              </a:rPr>
              <a:t>1.-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EJECUTARLO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28002" y="3527996"/>
            <a:ext cx="3168015" cy="648335"/>
          </a:xfrm>
          <a:custGeom>
            <a:avLst/>
            <a:gdLst/>
            <a:ahLst/>
            <a:cxnLst/>
            <a:rect l="l" t="t" r="r" b="b"/>
            <a:pathLst>
              <a:path w="3168015" h="648335">
                <a:moveTo>
                  <a:pt x="3168002" y="0"/>
                </a:moveTo>
                <a:lnTo>
                  <a:pt x="0" y="0"/>
                </a:lnTo>
                <a:lnTo>
                  <a:pt x="0" y="648004"/>
                </a:lnTo>
                <a:lnTo>
                  <a:pt x="1583994" y="648004"/>
                </a:lnTo>
                <a:lnTo>
                  <a:pt x="3168002" y="648004"/>
                </a:lnTo>
                <a:lnTo>
                  <a:pt x="3168002" y="0"/>
                </a:lnTo>
                <a:close/>
              </a:path>
            </a:pathLst>
          </a:custGeom>
          <a:solidFill>
            <a:srgbClr val="DD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8002" y="3527996"/>
            <a:ext cx="3168015" cy="6483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80"/>
              </a:spcBef>
            </a:pPr>
            <a:r>
              <a:rPr sz="1800" spc="-15" dirty="0">
                <a:latin typeface="Arial"/>
                <a:cs typeface="Arial"/>
              </a:rPr>
              <a:t>5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ORIEN</a:t>
            </a:r>
            <a:r>
              <a:rPr sz="1800" spc="-14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BJE</a:t>
            </a:r>
            <a:r>
              <a:rPr sz="1800" spc="-3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4004" y="4967998"/>
            <a:ext cx="4536440" cy="648335"/>
          </a:xfrm>
          <a:custGeom>
            <a:avLst/>
            <a:gdLst/>
            <a:ahLst/>
            <a:cxnLst/>
            <a:rect l="l" t="t" r="r" b="b"/>
            <a:pathLst>
              <a:path w="4536440" h="648335">
                <a:moveTo>
                  <a:pt x="4535995" y="0"/>
                </a:moveTo>
                <a:lnTo>
                  <a:pt x="0" y="0"/>
                </a:lnTo>
                <a:lnTo>
                  <a:pt x="0" y="648004"/>
                </a:lnTo>
                <a:lnTo>
                  <a:pt x="2267991" y="648004"/>
                </a:lnTo>
                <a:lnTo>
                  <a:pt x="4535995" y="648004"/>
                </a:lnTo>
                <a:lnTo>
                  <a:pt x="4535995" y="0"/>
                </a:lnTo>
                <a:close/>
              </a:path>
            </a:pathLst>
          </a:custGeom>
          <a:solidFill>
            <a:srgbClr val="DD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04004" y="4967998"/>
            <a:ext cx="4536440" cy="6483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380"/>
              </a:spcBef>
            </a:pPr>
            <a:r>
              <a:rPr sz="1800" spc="-15" dirty="0">
                <a:latin typeface="Arial"/>
                <a:cs typeface="Arial"/>
              </a:rPr>
              <a:t>6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4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CONTROLA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0001" y="2376004"/>
            <a:ext cx="3744595" cy="648335"/>
          </a:xfrm>
          <a:custGeom>
            <a:avLst/>
            <a:gdLst/>
            <a:ahLst/>
            <a:cxnLst/>
            <a:rect l="l" t="t" r="r" b="b"/>
            <a:pathLst>
              <a:path w="3744595" h="648335">
                <a:moveTo>
                  <a:pt x="3743998" y="0"/>
                </a:moveTo>
                <a:lnTo>
                  <a:pt x="0" y="0"/>
                </a:lnTo>
                <a:lnTo>
                  <a:pt x="0" y="647992"/>
                </a:lnTo>
                <a:lnTo>
                  <a:pt x="1871992" y="647992"/>
                </a:lnTo>
                <a:lnTo>
                  <a:pt x="3743998" y="647992"/>
                </a:lnTo>
                <a:lnTo>
                  <a:pt x="3743998" y="0"/>
                </a:lnTo>
                <a:close/>
              </a:path>
            </a:pathLst>
          </a:custGeom>
          <a:solidFill>
            <a:srgbClr val="DD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0001" y="2376004"/>
            <a:ext cx="3744595" cy="6483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latin typeface="Arial"/>
                <a:cs typeface="Arial"/>
              </a:rPr>
              <a:t>2.-</a:t>
            </a:r>
            <a:r>
              <a:rPr sz="1800" spc="-10" dirty="0">
                <a:latin typeface="Arial"/>
                <a:cs typeface="Arial"/>
              </a:rPr>
              <a:t> ESTRUCTURA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9999" y="1152004"/>
            <a:ext cx="3960495" cy="648335"/>
          </a:xfrm>
          <a:custGeom>
            <a:avLst/>
            <a:gdLst/>
            <a:ahLst/>
            <a:cxnLst/>
            <a:rect l="l" t="t" r="r" b="b"/>
            <a:pathLst>
              <a:path w="3960495" h="648335">
                <a:moveTo>
                  <a:pt x="3959999" y="0"/>
                </a:moveTo>
                <a:lnTo>
                  <a:pt x="0" y="0"/>
                </a:lnTo>
                <a:lnTo>
                  <a:pt x="0" y="647992"/>
                </a:lnTo>
                <a:lnTo>
                  <a:pt x="1980006" y="647992"/>
                </a:lnTo>
                <a:lnTo>
                  <a:pt x="3959999" y="647992"/>
                </a:lnTo>
                <a:lnTo>
                  <a:pt x="3959999" y="0"/>
                </a:lnTo>
                <a:close/>
              </a:path>
            </a:pathLst>
          </a:custGeom>
          <a:solidFill>
            <a:srgbClr val="DD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59999" y="1152004"/>
            <a:ext cx="3960495" cy="6483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latin typeface="Arial"/>
                <a:cs typeface="Arial"/>
              </a:rPr>
              <a:t>3.-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SESSIONES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99998" y="2376004"/>
            <a:ext cx="3240405" cy="648335"/>
          </a:xfrm>
          <a:custGeom>
            <a:avLst/>
            <a:gdLst/>
            <a:ahLst/>
            <a:cxnLst/>
            <a:rect l="l" t="t" r="r" b="b"/>
            <a:pathLst>
              <a:path w="3240404" h="648335">
                <a:moveTo>
                  <a:pt x="3239998" y="0"/>
                </a:moveTo>
                <a:lnTo>
                  <a:pt x="0" y="0"/>
                </a:lnTo>
                <a:lnTo>
                  <a:pt x="0" y="647992"/>
                </a:lnTo>
                <a:lnTo>
                  <a:pt x="1619999" y="647992"/>
                </a:lnTo>
                <a:lnTo>
                  <a:pt x="3239998" y="647992"/>
                </a:lnTo>
                <a:lnTo>
                  <a:pt x="3239998" y="0"/>
                </a:lnTo>
                <a:close/>
              </a:path>
            </a:pathLst>
          </a:custGeom>
          <a:solidFill>
            <a:srgbClr val="DDE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99998" y="2376004"/>
            <a:ext cx="3240405" cy="6483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latin typeface="Arial"/>
                <a:cs typeface="Arial"/>
              </a:rPr>
              <a:t>4.-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7304" y="7810"/>
            <a:ext cx="5034915" cy="866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5" dirty="0"/>
              <a:t>EL</a:t>
            </a:r>
            <a:r>
              <a:rPr spc="150" dirty="0"/>
              <a:t> </a:t>
            </a:r>
            <a:r>
              <a:rPr spc="105" dirty="0"/>
              <a:t>PANORAMA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4" y="66128"/>
            <a:ext cx="77749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spc="5" dirty="0"/>
              <a:t>COMO</a:t>
            </a:r>
            <a:r>
              <a:rPr sz="2850" spc="114" dirty="0"/>
              <a:t> </a:t>
            </a:r>
            <a:r>
              <a:rPr sz="2850" spc="125" dirty="0"/>
              <a:t>EJECUTO</a:t>
            </a:r>
            <a:r>
              <a:rPr sz="2850" spc="100" dirty="0"/>
              <a:t> </a:t>
            </a:r>
            <a:r>
              <a:rPr sz="2850" spc="185" dirty="0"/>
              <a:t>ESTA</a:t>
            </a:r>
            <a:r>
              <a:rPr sz="2850" spc="150" dirty="0"/>
              <a:t> </a:t>
            </a:r>
            <a:r>
              <a:rPr sz="2850" spc="380" dirty="0">
                <a:solidFill>
                  <a:srgbClr val="7F7F7F"/>
                </a:solidFill>
              </a:rPr>
              <a:t>$_!&amp;=12?</a:t>
            </a:r>
            <a:r>
              <a:rPr sz="2850" spc="135" dirty="0">
                <a:solidFill>
                  <a:srgbClr val="7F7F7F"/>
                </a:solidFill>
              </a:rPr>
              <a:t> </a:t>
            </a:r>
            <a:r>
              <a:rPr sz="2850" spc="150" dirty="0"/>
              <a:t>LENGUAJE</a:t>
            </a:r>
            <a:endParaRPr sz="2850"/>
          </a:p>
        </p:txBody>
      </p:sp>
      <p:grpSp>
        <p:nvGrpSpPr>
          <p:cNvPr id="3" name="object 3"/>
          <p:cNvGrpSpPr/>
          <p:nvPr/>
        </p:nvGrpSpPr>
        <p:grpSpPr>
          <a:xfrm>
            <a:off x="180352" y="432003"/>
            <a:ext cx="12023725" cy="6426200"/>
            <a:chOff x="180352" y="432003"/>
            <a:chExt cx="12023725" cy="6426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712" y="864019"/>
              <a:ext cx="7919275" cy="12239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52" y="1872361"/>
              <a:ext cx="5327637" cy="4985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991" y="1872018"/>
              <a:ext cx="7092008" cy="3055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23995" y="432003"/>
              <a:ext cx="1296035" cy="2592705"/>
            </a:xfrm>
            <a:custGeom>
              <a:avLst/>
              <a:gdLst/>
              <a:ahLst/>
              <a:cxnLst/>
              <a:rect l="l" t="t" r="r" b="b"/>
              <a:pathLst>
                <a:path w="1296034" h="2592705">
                  <a:moveTo>
                    <a:pt x="972007" y="0"/>
                  </a:moveTo>
                  <a:lnTo>
                    <a:pt x="324002" y="0"/>
                  </a:lnTo>
                  <a:lnTo>
                    <a:pt x="324002" y="1944001"/>
                  </a:lnTo>
                  <a:lnTo>
                    <a:pt x="0" y="1944001"/>
                  </a:lnTo>
                  <a:lnTo>
                    <a:pt x="648004" y="2592362"/>
                  </a:lnTo>
                  <a:lnTo>
                    <a:pt x="1296009" y="1944001"/>
                  </a:lnTo>
                  <a:lnTo>
                    <a:pt x="972007" y="1944001"/>
                  </a:lnTo>
                  <a:lnTo>
                    <a:pt x="9720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23995" y="432003"/>
              <a:ext cx="1296035" cy="2592705"/>
            </a:xfrm>
            <a:custGeom>
              <a:avLst/>
              <a:gdLst/>
              <a:ahLst/>
              <a:cxnLst/>
              <a:rect l="l" t="t" r="r" b="b"/>
              <a:pathLst>
                <a:path w="1296034" h="2592705">
                  <a:moveTo>
                    <a:pt x="324002" y="0"/>
                  </a:moveTo>
                  <a:lnTo>
                    <a:pt x="324002" y="1944001"/>
                  </a:lnTo>
                  <a:lnTo>
                    <a:pt x="0" y="1944001"/>
                  </a:lnTo>
                  <a:lnTo>
                    <a:pt x="648004" y="2592362"/>
                  </a:lnTo>
                  <a:lnTo>
                    <a:pt x="1296009" y="1944001"/>
                  </a:lnTo>
                  <a:lnTo>
                    <a:pt x="972007" y="1944001"/>
                  </a:lnTo>
                  <a:lnTo>
                    <a:pt x="972007" y="0"/>
                  </a:lnTo>
                  <a:lnTo>
                    <a:pt x="324002" y="0"/>
                  </a:lnTo>
                  <a:close/>
                </a:path>
              </a:pathLst>
            </a:custGeom>
            <a:ln w="3175">
              <a:solidFill>
                <a:srgbClr val="BE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7994" y="1878838"/>
              <a:ext cx="3023997" cy="10368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995" y="4320006"/>
              <a:ext cx="4371111" cy="25379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81295" y="4938262"/>
            <a:ext cx="7059930" cy="117602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R="16510" algn="r">
              <a:lnSpc>
                <a:spcPct val="100000"/>
              </a:lnSpc>
              <a:spcBef>
                <a:spcPts val="994"/>
              </a:spcBef>
            </a:pPr>
            <a:r>
              <a:rPr sz="1600" b="1" spc="-10" dirty="0">
                <a:solidFill>
                  <a:srgbClr val="1A69CA"/>
                </a:solidFill>
                <a:latin typeface="Arial"/>
                <a:cs typeface="Arial"/>
                <a:hlinkClick r:id="rId7"/>
              </a:rPr>
              <a:t>https://parzibyte.me/blog/2018/05/18/ejecutar-codigo-php-desde-terminal/</a:t>
            </a:r>
            <a:endParaRPr sz="1600">
              <a:latin typeface="Arial"/>
              <a:cs typeface="Arial"/>
            </a:endParaRPr>
          </a:p>
          <a:p>
            <a:pPr marR="41275" algn="r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solidFill>
                  <a:srgbClr val="1A69CA"/>
                </a:solidFill>
                <a:latin typeface="Arial"/>
                <a:cs typeface="Arial"/>
                <a:hlinkClick r:id="rId8"/>
              </a:rPr>
              <a:t>https://httpd.apache.org/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50"/>
              </a:spcBef>
            </a:pPr>
            <a:r>
              <a:rPr sz="1600" b="1" spc="-10" dirty="0">
                <a:solidFill>
                  <a:srgbClr val="1A69CA"/>
                </a:solidFill>
                <a:latin typeface="Arial"/>
                <a:cs typeface="Arial"/>
                <a:hlinkClick r:id="rId9"/>
              </a:rPr>
              <a:t>https://blog.junglacode.org/memorias/php-servidor-web-embebido/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4" y="66128"/>
            <a:ext cx="82359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spc="5" dirty="0"/>
              <a:t>COMO</a:t>
            </a:r>
            <a:r>
              <a:rPr sz="2850" spc="125" dirty="0"/>
              <a:t> </a:t>
            </a:r>
            <a:r>
              <a:rPr sz="2850" spc="380" dirty="0">
                <a:solidFill>
                  <a:srgbClr val="7F7F7F"/>
                </a:solidFill>
              </a:rPr>
              <a:t>$_!&amp;=12?</a:t>
            </a:r>
            <a:r>
              <a:rPr sz="2850" spc="125" dirty="0">
                <a:solidFill>
                  <a:srgbClr val="7F7F7F"/>
                </a:solidFill>
              </a:rPr>
              <a:t> </a:t>
            </a:r>
            <a:r>
              <a:rPr sz="2850" dirty="0"/>
              <a:t>CONTROLO</a:t>
            </a:r>
            <a:r>
              <a:rPr sz="2850" spc="114" dirty="0"/>
              <a:t> </a:t>
            </a:r>
            <a:r>
              <a:rPr sz="2850" spc="325" dirty="0"/>
              <a:t>ESTE</a:t>
            </a:r>
            <a:r>
              <a:rPr sz="2850" spc="105" dirty="0"/>
              <a:t> </a:t>
            </a:r>
            <a:r>
              <a:rPr sz="2850" spc="150" dirty="0"/>
              <a:t>LENGUAJE</a:t>
            </a:r>
            <a:endParaRPr sz="2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977" y="1002314"/>
            <a:ext cx="10276733" cy="23714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2945" y="3662540"/>
            <a:ext cx="805751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A69CA"/>
                </a:solidFill>
                <a:latin typeface="Arial"/>
                <a:cs typeface="Arial"/>
                <a:hlinkClick r:id="rId3"/>
              </a:rPr>
              <a:t>https://www.youtube.com/watch?v=svF4up3eT_Q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1A69CA"/>
                </a:solidFill>
                <a:latin typeface="Arial"/>
                <a:cs typeface="Arial"/>
                <a:hlinkClick r:id="rId4"/>
              </a:rPr>
              <a:t>https://www.youtube.com/watch?v=XCG07zjDM_M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9885" y="3780015"/>
            <a:ext cx="3264103" cy="30524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0277475" cy="61722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50" y="2133600"/>
            <a:ext cx="3876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0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4" y="344411"/>
            <a:ext cx="10798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3904" algn="l"/>
              </a:tabLst>
            </a:pPr>
            <a:r>
              <a:rPr sz="4400" spc="-5" dirty="0">
                <a:latin typeface="Arial"/>
                <a:cs typeface="Arial"/>
              </a:rPr>
              <a:t>Entendamos	como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funciona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este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desmadre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996" y="1511642"/>
            <a:ext cx="7416165" cy="5320030"/>
            <a:chOff x="1295996" y="1511642"/>
            <a:chExt cx="7416165" cy="5320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996" y="1511642"/>
              <a:ext cx="6869874" cy="43199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359" y="4463999"/>
              <a:ext cx="3095637" cy="15116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7518" y="5075631"/>
              <a:ext cx="1590484" cy="17557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1891" y="3385738"/>
            <a:ext cx="2838017" cy="14952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09466" y="1151636"/>
            <a:ext cx="1980824" cy="21427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76621" y="5112296"/>
            <a:ext cx="1612150" cy="16617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4" y="62179"/>
            <a:ext cx="7761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latin typeface="Arial"/>
                <a:cs typeface="Arial"/>
              </a:rPr>
              <a:t>PROTOCOLO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HTTP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HTTPS.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661" y="4769167"/>
            <a:ext cx="610743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marR="78105" indent="892810">
              <a:lnSpc>
                <a:spcPct val="140700"/>
              </a:lnSpc>
              <a:spcBef>
                <a:spcPts val="100"/>
              </a:spcBef>
            </a:pP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2"/>
              </a:rPr>
              <a:t>https://www.w3schools.com/html/html_forms.asp </a:t>
            </a:r>
            <a:r>
              <a:rPr sz="1800" spc="-5" dirty="0">
                <a:solidFill>
                  <a:srgbClr val="1A69C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3"/>
              </a:rPr>
              <a:t>https://www.php.net/manual/es/reserved.variables.get.php</a:t>
            </a:r>
            <a:endParaRPr sz="1800">
              <a:latin typeface="Arial"/>
              <a:cs typeface="Arial"/>
            </a:endParaRPr>
          </a:p>
          <a:p>
            <a:pPr marL="275590" marR="5080" indent="-263525">
              <a:lnSpc>
                <a:spcPct val="156000"/>
              </a:lnSpc>
              <a:spcBef>
                <a:spcPts val="140"/>
              </a:spcBef>
            </a:pP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4"/>
              </a:rPr>
              <a:t>https://www.php.net/manual/es/reserved.variables.post.php </a:t>
            </a:r>
            <a:r>
              <a:rPr sz="1800" spc="-5" dirty="0">
                <a:solidFill>
                  <a:srgbClr val="1A69C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5"/>
              </a:rPr>
              <a:t>https://developer.mozilla.org/es/docs/Web/HTTP/Methods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7398" y="2791434"/>
            <a:ext cx="5943600" cy="288925"/>
          </a:xfrm>
          <a:custGeom>
            <a:avLst/>
            <a:gdLst/>
            <a:ahLst/>
            <a:cxnLst/>
            <a:rect l="l" t="t" r="r" b="b"/>
            <a:pathLst>
              <a:path w="5943600" h="288925">
                <a:moveTo>
                  <a:pt x="5943599" y="0"/>
                </a:moveTo>
                <a:lnTo>
                  <a:pt x="0" y="0"/>
                </a:lnTo>
                <a:lnTo>
                  <a:pt x="0" y="288721"/>
                </a:lnTo>
                <a:lnTo>
                  <a:pt x="5943599" y="288721"/>
                </a:lnTo>
                <a:lnTo>
                  <a:pt x="59435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7398" y="2791876"/>
            <a:ext cx="594804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000" b="1" spc="-5" dirty="0">
                <a:solidFill>
                  <a:srgbClr val="BFBFBF"/>
                </a:solidFill>
                <a:latin typeface="Courier New"/>
                <a:cs typeface="Courier New"/>
              </a:rPr>
              <a:t>?key1=value1&amp;key2=value2&amp;key3=value3...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6235" y="2779915"/>
            <a:ext cx="5943600" cy="288925"/>
          </a:xfrm>
          <a:custGeom>
            <a:avLst/>
            <a:gdLst/>
            <a:ahLst/>
            <a:cxnLst/>
            <a:rect l="l" t="t" r="r" b="b"/>
            <a:pathLst>
              <a:path w="5943600" h="288925">
                <a:moveTo>
                  <a:pt x="5943600" y="0"/>
                </a:moveTo>
                <a:lnTo>
                  <a:pt x="0" y="0"/>
                </a:lnTo>
                <a:lnTo>
                  <a:pt x="0" y="288721"/>
                </a:lnTo>
                <a:lnTo>
                  <a:pt x="5943600" y="288721"/>
                </a:lnTo>
                <a:lnTo>
                  <a:pt x="5943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519" y="1692020"/>
            <a:ext cx="11472468" cy="2876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NAVEGADOR</a:t>
            </a:r>
          </a:p>
          <a:p>
            <a:pPr>
              <a:lnSpc>
                <a:spcPct val="100000"/>
              </a:lnSpc>
            </a:pPr>
            <a:endParaRPr sz="3100"/>
          </a:p>
          <a:p>
            <a:pPr marL="127635">
              <a:lnSpc>
                <a:spcPts val="3190"/>
              </a:lnSpc>
              <a:spcBef>
                <a:spcPts val="1835"/>
              </a:spcBef>
            </a:pPr>
            <a:r>
              <a:rPr spc="-10" dirty="0"/>
              <a:t>GET</a:t>
            </a:r>
          </a:p>
          <a:p>
            <a:pPr marL="108585">
              <a:lnSpc>
                <a:spcPts val="2230"/>
              </a:lnSpc>
            </a:pPr>
            <a:r>
              <a:rPr sz="2000" b="1" spc="-5" dirty="0">
                <a:solidFill>
                  <a:srgbClr val="000000"/>
                </a:solidFill>
                <a:latin typeface="Courier New"/>
                <a:cs typeface="Courier New"/>
                <a:hlinkClick r:id="rId7"/>
              </a:rPr>
              <a:t>www.ejemplo.com/index.htm?key1=value1&amp;key2=value2&amp;key3=value3...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293" y="3417379"/>
            <a:ext cx="3837940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ts val="3210"/>
              </a:lnSpc>
              <a:spcBef>
                <a:spcPts val="100"/>
              </a:spcBef>
            </a:pP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POST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250"/>
              </a:lnSpc>
            </a:pPr>
            <a:r>
              <a:rPr sz="2000" b="1" spc="-5" dirty="0">
                <a:latin typeface="Courier New"/>
                <a:cs typeface="Courier New"/>
                <a:hlinkClick r:id="rId8"/>
              </a:rPr>
              <a:t>www.ejemplo.com/index.htm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47997" y="3888003"/>
            <a:ext cx="4896485" cy="288290"/>
          </a:xfrm>
          <a:custGeom>
            <a:avLst/>
            <a:gdLst/>
            <a:ahLst/>
            <a:cxnLst/>
            <a:rect l="l" t="t" r="r" b="b"/>
            <a:pathLst>
              <a:path w="4896484" h="288289">
                <a:moveTo>
                  <a:pt x="4896002" y="0"/>
                </a:moveTo>
                <a:lnTo>
                  <a:pt x="0" y="0"/>
                </a:lnTo>
                <a:lnTo>
                  <a:pt x="0" y="287997"/>
                </a:lnTo>
                <a:lnTo>
                  <a:pt x="2448001" y="287997"/>
                </a:lnTo>
                <a:lnTo>
                  <a:pt x="4896002" y="287997"/>
                </a:lnTo>
                <a:lnTo>
                  <a:pt x="4896002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47997" y="3888003"/>
            <a:ext cx="4896485" cy="2882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115"/>
              </a:lnSpc>
            </a:pPr>
            <a:r>
              <a:rPr sz="1800" spc="-15" dirty="0">
                <a:latin typeface="Arial"/>
                <a:cs typeface="Arial"/>
              </a:rPr>
              <a:t>Viaja </a:t>
            </a:r>
            <a:r>
              <a:rPr sz="1800" spc="-5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información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oculta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1559" y="5164256"/>
            <a:ext cx="4293299" cy="10273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4" y="86296"/>
            <a:ext cx="421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Ejemplo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Practico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679" y="1438922"/>
            <a:ext cx="7484109" cy="4392930"/>
            <a:chOff x="256679" y="1438922"/>
            <a:chExt cx="7484109" cy="4392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79" y="1438922"/>
              <a:ext cx="4421162" cy="43927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88001" y="2015998"/>
              <a:ext cx="2952750" cy="1800860"/>
            </a:xfrm>
            <a:custGeom>
              <a:avLst/>
              <a:gdLst/>
              <a:ahLst/>
              <a:cxnLst/>
              <a:rect l="l" t="t" r="r" b="b"/>
              <a:pathLst>
                <a:path w="2952750" h="1800860">
                  <a:moveTo>
                    <a:pt x="2214003" y="0"/>
                  </a:moveTo>
                  <a:lnTo>
                    <a:pt x="2214003" y="449999"/>
                  </a:lnTo>
                  <a:lnTo>
                    <a:pt x="0" y="449999"/>
                  </a:lnTo>
                  <a:lnTo>
                    <a:pt x="0" y="1349997"/>
                  </a:lnTo>
                  <a:lnTo>
                    <a:pt x="2214003" y="1349997"/>
                  </a:lnTo>
                  <a:lnTo>
                    <a:pt x="2214003" y="1800364"/>
                  </a:lnTo>
                  <a:lnTo>
                    <a:pt x="2952356" y="899998"/>
                  </a:lnTo>
                  <a:lnTo>
                    <a:pt x="2214003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8001" y="2015998"/>
              <a:ext cx="2952750" cy="1800860"/>
            </a:xfrm>
            <a:custGeom>
              <a:avLst/>
              <a:gdLst/>
              <a:ahLst/>
              <a:cxnLst/>
              <a:rect l="l" t="t" r="r" b="b"/>
              <a:pathLst>
                <a:path w="2952750" h="1800860">
                  <a:moveTo>
                    <a:pt x="0" y="449999"/>
                  </a:moveTo>
                  <a:lnTo>
                    <a:pt x="2214003" y="449999"/>
                  </a:lnTo>
                  <a:lnTo>
                    <a:pt x="2214003" y="0"/>
                  </a:lnTo>
                  <a:lnTo>
                    <a:pt x="2952356" y="899998"/>
                  </a:lnTo>
                  <a:lnTo>
                    <a:pt x="2214003" y="1800364"/>
                  </a:lnTo>
                  <a:lnTo>
                    <a:pt x="2214003" y="1349997"/>
                  </a:lnTo>
                  <a:lnTo>
                    <a:pt x="0" y="1349997"/>
                  </a:lnTo>
                  <a:lnTo>
                    <a:pt x="0" y="44999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36019" y="2703867"/>
            <a:ext cx="1887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Enviar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Datos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003" y="1295641"/>
            <a:ext cx="3600005" cy="46000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19638" y="3743998"/>
            <a:ext cx="3314700" cy="1800860"/>
            <a:chOff x="4319638" y="3743998"/>
            <a:chExt cx="3314700" cy="1800860"/>
          </a:xfrm>
        </p:grpSpPr>
        <p:sp>
          <p:nvSpPr>
            <p:cNvPr id="10" name="object 10"/>
            <p:cNvSpPr/>
            <p:nvPr/>
          </p:nvSpPr>
          <p:spPr>
            <a:xfrm>
              <a:off x="4319638" y="3743998"/>
              <a:ext cx="3314700" cy="1800860"/>
            </a:xfrm>
            <a:custGeom>
              <a:avLst/>
              <a:gdLst/>
              <a:ahLst/>
              <a:cxnLst/>
              <a:rect l="l" t="t" r="r" b="b"/>
              <a:pathLst>
                <a:path w="3314700" h="1800860">
                  <a:moveTo>
                    <a:pt x="828725" y="0"/>
                  </a:moveTo>
                  <a:lnTo>
                    <a:pt x="0" y="899998"/>
                  </a:lnTo>
                  <a:lnTo>
                    <a:pt x="828725" y="1800364"/>
                  </a:lnTo>
                  <a:lnTo>
                    <a:pt x="828725" y="1349997"/>
                  </a:lnTo>
                  <a:lnTo>
                    <a:pt x="3314522" y="1349997"/>
                  </a:lnTo>
                  <a:lnTo>
                    <a:pt x="3314522" y="449999"/>
                  </a:lnTo>
                  <a:lnTo>
                    <a:pt x="828725" y="449999"/>
                  </a:lnTo>
                  <a:lnTo>
                    <a:pt x="828725" y="0"/>
                  </a:lnTo>
                  <a:close/>
                </a:path>
              </a:pathLst>
            </a:custGeom>
            <a:solidFill>
              <a:srgbClr val="80D3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9638" y="3743998"/>
              <a:ext cx="3314700" cy="1800860"/>
            </a:xfrm>
            <a:custGeom>
              <a:avLst/>
              <a:gdLst/>
              <a:ahLst/>
              <a:cxnLst/>
              <a:rect l="l" t="t" r="r" b="b"/>
              <a:pathLst>
                <a:path w="3314700" h="1800860">
                  <a:moveTo>
                    <a:pt x="3314522" y="449999"/>
                  </a:moveTo>
                  <a:lnTo>
                    <a:pt x="828725" y="449999"/>
                  </a:lnTo>
                  <a:lnTo>
                    <a:pt x="828725" y="0"/>
                  </a:lnTo>
                  <a:lnTo>
                    <a:pt x="0" y="899998"/>
                  </a:lnTo>
                  <a:lnTo>
                    <a:pt x="828725" y="1800364"/>
                  </a:lnTo>
                  <a:lnTo>
                    <a:pt x="828725" y="1349997"/>
                  </a:lnTo>
                  <a:lnTo>
                    <a:pt x="3314522" y="1349997"/>
                  </a:lnTo>
                  <a:lnTo>
                    <a:pt x="3314522" y="44999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42624" y="4432224"/>
            <a:ext cx="2682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Enviar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Resultados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04" y="21856"/>
            <a:ext cx="4212590" cy="846386"/>
          </a:xfrm>
        </p:spPr>
        <p:txBody>
          <a:bodyPr/>
          <a:lstStyle/>
          <a:p>
            <a:r>
              <a:rPr lang="es-MX" dirty="0" smtClean="0"/>
              <a:t>SESIONES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750" y="1143000"/>
            <a:ext cx="11772926" cy="830997"/>
          </a:xfrm>
        </p:spPr>
        <p:txBody>
          <a:bodyPr/>
          <a:lstStyle/>
          <a:p>
            <a:r>
              <a:rPr lang="es-MX" sz="1800" dirty="0"/>
              <a:t>Las </a:t>
            </a:r>
            <a:r>
              <a:rPr lang="es-MX" sz="1800" b="1" dirty="0" smtClean="0"/>
              <a:t>cookies sesión </a:t>
            </a:r>
            <a:r>
              <a:rPr lang="es-MX" sz="1800" dirty="0"/>
              <a:t>son una </a:t>
            </a:r>
            <a:r>
              <a:rPr lang="es-MX" sz="1800" b="1" dirty="0"/>
              <a:t>forma sencilla de almacenar datos </a:t>
            </a:r>
            <a:r>
              <a:rPr lang="es-MX" sz="1800" dirty="0"/>
              <a:t>para usuarios de manera individual usando un </a:t>
            </a:r>
            <a:r>
              <a:rPr lang="es-MX" sz="1800" b="1" dirty="0"/>
              <a:t>ID de sesión único</a:t>
            </a:r>
            <a:r>
              <a:rPr lang="es-MX" sz="1800" dirty="0"/>
              <a:t>. Esto se puede usar para hacer </a:t>
            </a:r>
            <a:r>
              <a:rPr 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persistente la información </a:t>
            </a:r>
            <a:r>
              <a:rPr lang="es-MX" sz="1800" dirty="0"/>
              <a:t>de estado entre </a:t>
            </a:r>
            <a:r>
              <a:rPr lang="es-MX" sz="1800" b="1" i="1" dirty="0"/>
              <a:t>peticiones de páginas</a:t>
            </a:r>
            <a:r>
              <a:rPr lang="es-MX" sz="1800" dirty="0" smtClean="0"/>
              <a:t>..</a:t>
            </a:r>
            <a:endParaRPr lang="es-MX" sz="1800" dirty="0"/>
          </a:p>
        </p:txBody>
      </p:sp>
      <p:sp>
        <p:nvSpPr>
          <p:cNvPr id="4" name="Rectángulo 3"/>
          <p:cNvSpPr/>
          <p:nvPr/>
        </p:nvSpPr>
        <p:spPr>
          <a:xfrm>
            <a:off x="9455150" y="5715000"/>
            <a:ext cx="320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hlinkClick r:id="rId2"/>
              </a:rPr>
              <a:t>PHP: Introducción - Manual</a:t>
            </a:r>
            <a:endParaRPr lang="es-MX" dirty="0"/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158750" y="2242893"/>
            <a:ext cx="1177292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kern="0" dirty="0" smtClean="0"/>
              <a:t>Y el lugar donde se almacenas la información es en un </a:t>
            </a:r>
            <a:r>
              <a:rPr lang="es-MX" sz="1800" b="1" kern="0" dirty="0" smtClean="0"/>
              <a:t>ARRAY ASOCIATIVO </a:t>
            </a:r>
            <a:r>
              <a:rPr lang="es-MX" sz="1800" kern="0" dirty="0" smtClean="0"/>
              <a:t>LLAMADO</a:t>
            </a:r>
            <a:r>
              <a:rPr lang="es-MX" sz="1800" b="1" kern="0" dirty="0" smtClean="0"/>
              <a:t> $_SESSIONS</a:t>
            </a:r>
            <a:endParaRPr lang="es-MX" sz="1800" b="1" kern="0" dirty="0"/>
          </a:p>
        </p:txBody>
      </p:sp>
      <p:sp>
        <p:nvSpPr>
          <p:cNvPr id="6" name="Rectángulo 5"/>
          <p:cNvSpPr/>
          <p:nvPr/>
        </p:nvSpPr>
        <p:spPr>
          <a:xfrm>
            <a:off x="8766378" y="6084332"/>
            <a:ext cx="345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hlinkClick r:id="rId3"/>
              </a:rPr>
              <a:t>PHP: Funciones de sesión - Manual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8721446" y="6453664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hlinkClick r:id="rId4"/>
              </a:rPr>
              <a:t>PHP: Sesiones y seguridad - Manual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0" y="3496178"/>
            <a:ext cx="6981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9" y="3585924"/>
            <a:ext cx="10239375" cy="15525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04" y="21856"/>
            <a:ext cx="6863246" cy="846386"/>
          </a:xfrm>
        </p:spPr>
        <p:txBody>
          <a:bodyPr/>
          <a:lstStyle/>
          <a:p>
            <a:r>
              <a:rPr lang="es-MX" dirty="0" smtClean="0"/>
              <a:t>INCLUDE/REQUIRE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868242"/>
            <a:ext cx="10163175" cy="18859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133" y="4956237"/>
            <a:ext cx="10144125" cy="17621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623" y="2147043"/>
            <a:ext cx="7169150" cy="19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1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0" b="6659"/>
          <a:stretch/>
        </p:blipFill>
        <p:spPr>
          <a:xfrm>
            <a:off x="5568950" y="914400"/>
            <a:ext cx="6635749" cy="5943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04" y="21856"/>
            <a:ext cx="6863246" cy="846386"/>
          </a:xfrm>
        </p:spPr>
        <p:txBody>
          <a:bodyPr/>
          <a:lstStyle/>
          <a:p>
            <a:r>
              <a:rPr lang="es-MX" dirty="0" smtClean="0"/>
              <a:t>COMO USAR ESTO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981200"/>
            <a:ext cx="4476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4" y="302297"/>
            <a:ext cx="4212590" cy="866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TÁCTICA</a:t>
            </a:r>
            <a:r>
              <a:rPr spc="130" dirty="0"/>
              <a:t> </a:t>
            </a:r>
            <a:r>
              <a:rPr spc="1080"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1340" y="5886615"/>
            <a:ext cx="6571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ENTORNOS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DE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TRABAJO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UNA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SIMBIOSIS 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CON NUESTROS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2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PROYECTOS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</a:pPr>
            <a:r>
              <a:rPr sz="1800" u="heavy" spc="-5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La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trinchera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divergente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(junglacode.org)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357" y="1330921"/>
            <a:ext cx="11485245" cy="3454400"/>
            <a:chOff x="343357" y="1330921"/>
            <a:chExt cx="11485245" cy="3454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2324" y="1330921"/>
              <a:ext cx="4606201" cy="34541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119" y="2109254"/>
              <a:ext cx="5442115" cy="1944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8119" y="2109228"/>
              <a:ext cx="5442585" cy="1945005"/>
            </a:xfrm>
            <a:custGeom>
              <a:avLst/>
              <a:gdLst/>
              <a:ahLst/>
              <a:cxnLst/>
              <a:rect l="l" t="t" r="r" b="b"/>
              <a:pathLst>
                <a:path w="5442585" h="1945004">
                  <a:moveTo>
                    <a:pt x="0" y="1944725"/>
                  </a:moveTo>
                  <a:lnTo>
                    <a:pt x="5442483" y="1944725"/>
                  </a:lnTo>
                  <a:lnTo>
                    <a:pt x="5442483" y="0"/>
                  </a:lnTo>
                  <a:lnTo>
                    <a:pt x="0" y="0"/>
                  </a:lnTo>
                  <a:lnTo>
                    <a:pt x="0" y="1944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119" y="2109241"/>
              <a:ext cx="5442585" cy="1944370"/>
            </a:xfrm>
            <a:custGeom>
              <a:avLst/>
              <a:gdLst/>
              <a:ahLst/>
              <a:cxnLst/>
              <a:rect l="l" t="t" r="r" b="b"/>
              <a:pathLst>
                <a:path w="5442585" h="1944370">
                  <a:moveTo>
                    <a:pt x="2721241" y="1944357"/>
                  </a:moveTo>
                  <a:lnTo>
                    <a:pt x="0" y="1944357"/>
                  </a:lnTo>
                  <a:lnTo>
                    <a:pt x="0" y="0"/>
                  </a:lnTo>
                  <a:lnTo>
                    <a:pt x="5442115" y="0"/>
                  </a:lnTo>
                  <a:lnTo>
                    <a:pt x="5442115" y="1944357"/>
                  </a:lnTo>
                  <a:lnTo>
                    <a:pt x="2721241" y="1944357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119" y="2086203"/>
              <a:ext cx="5442115" cy="194435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8119" y="2086203"/>
              <a:ext cx="5442585" cy="1944370"/>
            </a:xfrm>
            <a:custGeom>
              <a:avLst/>
              <a:gdLst/>
              <a:ahLst/>
              <a:cxnLst/>
              <a:rect l="l" t="t" r="r" b="b"/>
              <a:pathLst>
                <a:path w="5442585" h="1944370">
                  <a:moveTo>
                    <a:pt x="2721241" y="1944357"/>
                  </a:moveTo>
                  <a:lnTo>
                    <a:pt x="0" y="1944357"/>
                  </a:lnTo>
                  <a:lnTo>
                    <a:pt x="0" y="0"/>
                  </a:lnTo>
                  <a:lnTo>
                    <a:pt x="5442115" y="0"/>
                  </a:lnTo>
                  <a:lnTo>
                    <a:pt x="5442115" y="1944357"/>
                  </a:lnTo>
                  <a:lnTo>
                    <a:pt x="2721241" y="1944357"/>
                  </a:lnTo>
                  <a:close/>
                </a:path>
              </a:pathLst>
            </a:custGeom>
            <a:ln w="9359">
              <a:solidFill>
                <a:srgbClr val="3E6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60894" y="2544013"/>
            <a:ext cx="381507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6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0883" y="2447226"/>
            <a:ext cx="7595234" cy="2332990"/>
            <a:chOff x="210883" y="2447226"/>
            <a:chExt cx="7595234" cy="2332990"/>
          </a:xfrm>
        </p:grpSpPr>
        <p:sp>
          <p:nvSpPr>
            <p:cNvPr id="13" name="object 13"/>
            <p:cNvSpPr/>
            <p:nvPr/>
          </p:nvSpPr>
          <p:spPr>
            <a:xfrm>
              <a:off x="5536806" y="2460244"/>
              <a:ext cx="2256155" cy="1276985"/>
            </a:xfrm>
            <a:custGeom>
              <a:avLst/>
              <a:gdLst/>
              <a:ahLst/>
              <a:cxnLst/>
              <a:rect l="l" t="t" r="r" b="b"/>
              <a:pathLst>
                <a:path w="2256154" h="1276985">
                  <a:moveTo>
                    <a:pt x="1617116" y="0"/>
                  </a:moveTo>
                  <a:lnTo>
                    <a:pt x="1617116" y="318960"/>
                  </a:lnTo>
                  <a:lnTo>
                    <a:pt x="0" y="318960"/>
                  </a:lnTo>
                  <a:lnTo>
                    <a:pt x="0" y="957592"/>
                  </a:lnTo>
                  <a:lnTo>
                    <a:pt x="1617116" y="957592"/>
                  </a:lnTo>
                  <a:lnTo>
                    <a:pt x="1617116" y="1276921"/>
                  </a:lnTo>
                  <a:lnTo>
                    <a:pt x="2255748" y="638276"/>
                  </a:lnTo>
                  <a:lnTo>
                    <a:pt x="16171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6806" y="2460244"/>
              <a:ext cx="2256155" cy="1276985"/>
            </a:xfrm>
            <a:custGeom>
              <a:avLst/>
              <a:gdLst/>
              <a:ahLst/>
              <a:cxnLst/>
              <a:rect l="l" t="t" r="r" b="b"/>
              <a:pathLst>
                <a:path w="2256154" h="1276985">
                  <a:moveTo>
                    <a:pt x="0" y="318960"/>
                  </a:moveTo>
                  <a:lnTo>
                    <a:pt x="1617116" y="318960"/>
                  </a:lnTo>
                  <a:lnTo>
                    <a:pt x="1617116" y="0"/>
                  </a:lnTo>
                  <a:lnTo>
                    <a:pt x="2255748" y="638276"/>
                  </a:lnTo>
                  <a:lnTo>
                    <a:pt x="1617116" y="1276921"/>
                  </a:lnTo>
                  <a:lnTo>
                    <a:pt x="1617116" y="957592"/>
                  </a:lnTo>
                  <a:lnTo>
                    <a:pt x="0" y="957592"/>
                  </a:lnTo>
                  <a:lnTo>
                    <a:pt x="0" y="318960"/>
                  </a:lnTo>
                  <a:close/>
                </a:path>
              </a:pathLst>
            </a:custGeom>
            <a:ln w="25559">
              <a:solidFill>
                <a:srgbClr val="517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645" y="3479038"/>
              <a:ext cx="1914525" cy="1296035"/>
            </a:xfrm>
            <a:custGeom>
              <a:avLst/>
              <a:gdLst/>
              <a:ahLst/>
              <a:cxnLst/>
              <a:rect l="l" t="t" r="r" b="b"/>
              <a:pathLst>
                <a:path w="1914525" h="1296035">
                  <a:moveTo>
                    <a:pt x="1914118" y="0"/>
                  </a:moveTo>
                  <a:lnTo>
                    <a:pt x="0" y="0"/>
                  </a:lnTo>
                  <a:lnTo>
                    <a:pt x="0" y="1295996"/>
                  </a:lnTo>
                  <a:lnTo>
                    <a:pt x="957237" y="1295996"/>
                  </a:lnTo>
                  <a:lnTo>
                    <a:pt x="1914118" y="1295996"/>
                  </a:lnTo>
                  <a:lnTo>
                    <a:pt x="1914118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5645" y="3479038"/>
              <a:ext cx="1914525" cy="1296035"/>
            </a:xfrm>
            <a:custGeom>
              <a:avLst/>
              <a:gdLst/>
              <a:ahLst/>
              <a:cxnLst/>
              <a:rect l="l" t="t" r="r" b="b"/>
              <a:pathLst>
                <a:path w="1914525" h="1296035">
                  <a:moveTo>
                    <a:pt x="957237" y="1295996"/>
                  </a:moveTo>
                  <a:lnTo>
                    <a:pt x="0" y="1295996"/>
                  </a:lnTo>
                  <a:lnTo>
                    <a:pt x="0" y="0"/>
                  </a:lnTo>
                  <a:lnTo>
                    <a:pt x="1914118" y="0"/>
                  </a:lnTo>
                  <a:lnTo>
                    <a:pt x="1914118" y="1295996"/>
                  </a:lnTo>
                  <a:lnTo>
                    <a:pt x="957237" y="1295996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645" y="3456000"/>
              <a:ext cx="1914525" cy="1296035"/>
            </a:xfrm>
            <a:custGeom>
              <a:avLst/>
              <a:gdLst/>
              <a:ahLst/>
              <a:cxnLst/>
              <a:rect l="l" t="t" r="r" b="b"/>
              <a:pathLst>
                <a:path w="1914525" h="1296035">
                  <a:moveTo>
                    <a:pt x="1914118" y="0"/>
                  </a:moveTo>
                  <a:lnTo>
                    <a:pt x="0" y="0"/>
                  </a:lnTo>
                  <a:lnTo>
                    <a:pt x="0" y="1295996"/>
                  </a:lnTo>
                  <a:lnTo>
                    <a:pt x="957237" y="1295996"/>
                  </a:lnTo>
                  <a:lnTo>
                    <a:pt x="1914118" y="1295996"/>
                  </a:lnTo>
                  <a:lnTo>
                    <a:pt x="1914118" y="0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645" y="3456000"/>
              <a:ext cx="1914525" cy="1296035"/>
            </a:xfrm>
            <a:custGeom>
              <a:avLst/>
              <a:gdLst/>
              <a:ahLst/>
              <a:cxnLst/>
              <a:rect l="l" t="t" r="r" b="b"/>
              <a:pathLst>
                <a:path w="1914525" h="1296035">
                  <a:moveTo>
                    <a:pt x="957237" y="1295996"/>
                  </a:moveTo>
                  <a:lnTo>
                    <a:pt x="0" y="1295996"/>
                  </a:lnTo>
                  <a:lnTo>
                    <a:pt x="0" y="0"/>
                  </a:lnTo>
                  <a:lnTo>
                    <a:pt x="1914118" y="0"/>
                  </a:lnTo>
                  <a:lnTo>
                    <a:pt x="1914118" y="1295996"/>
                  </a:lnTo>
                  <a:lnTo>
                    <a:pt x="957237" y="1295996"/>
                  </a:lnTo>
                  <a:close/>
                </a:path>
              </a:pathLst>
            </a:custGeom>
            <a:ln w="93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0501" y="3954856"/>
            <a:ext cx="1026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V</a:t>
            </a:r>
            <a:r>
              <a:rPr sz="1800" b="1" spc="-90" dirty="0">
                <a:latin typeface="Arial"/>
                <a:cs typeface="Arial"/>
              </a:rPr>
              <a:t>ers</a:t>
            </a:r>
            <a:r>
              <a:rPr sz="1800" b="1" spc="-60" dirty="0">
                <a:latin typeface="Arial"/>
                <a:cs typeface="Arial"/>
              </a:rPr>
              <a:t>i</a:t>
            </a:r>
            <a:r>
              <a:rPr sz="1800" b="1" spc="-105" dirty="0">
                <a:latin typeface="Arial"/>
                <a:cs typeface="Arial"/>
              </a:rPr>
              <a:t>o</a:t>
            </a:r>
            <a:r>
              <a:rPr sz="1800" b="1" spc="-114" dirty="0">
                <a:latin typeface="Arial"/>
                <a:cs typeface="Arial"/>
              </a:rPr>
              <a:t>n</a:t>
            </a:r>
            <a:r>
              <a:rPr sz="1800" b="1" spc="-6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48599" y="3523234"/>
            <a:ext cx="1737995" cy="1043940"/>
            <a:chOff x="1948599" y="3523234"/>
            <a:chExt cx="1737995" cy="1043940"/>
          </a:xfrm>
        </p:grpSpPr>
        <p:sp>
          <p:nvSpPr>
            <p:cNvPr id="21" name="object 21"/>
            <p:cNvSpPr/>
            <p:nvPr/>
          </p:nvSpPr>
          <p:spPr>
            <a:xfrm>
              <a:off x="1953361" y="3551034"/>
              <a:ext cx="1728470" cy="1010919"/>
            </a:xfrm>
            <a:custGeom>
              <a:avLst/>
              <a:gdLst/>
              <a:ahLst/>
              <a:cxnLst/>
              <a:rect l="l" t="t" r="r" b="b"/>
              <a:pathLst>
                <a:path w="1728470" h="1010920">
                  <a:moveTo>
                    <a:pt x="1728000" y="0"/>
                  </a:moveTo>
                  <a:lnTo>
                    <a:pt x="0" y="0"/>
                  </a:lnTo>
                  <a:lnTo>
                    <a:pt x="0" y="1010881"/>
                  </a:lnTo>
                  <a:lnTo>
                    <a:pt x="863993" y="1010881"/>
                  </a:lnTo>
                  <a:lnTo>
                    <a:pt x="1728000" y="1010881"/>
                  </a:lnTo>
                  <a:lnTo>
                    <a:pt x="172800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3361" y="3551034"/>
              <a:ext cx="1728470" cy="1010919"/>
            </a:xfrm>
            <a:custGeom>
              <a:avLst/>
              <a:gdLst/>
              <a:ahLst/>
              <a:cxnLst/>
              <a:rect l="l" t="t" r="r" b="b"/>
              <a:pathLst>
                <a:path w="1728470" h="1010920">
                  <a:moveTo>
                    <a:pt x="863993" y="1010881"/>
                  </a:moveTo>
                  <a:lnTo>
                    <a:pt x="0" y="1010881"/>
                  </a:lnTo>
                  <a:lnTo>
                    <a:pt x="0" y="0"/>
                  </a:lnTo>
                  <a:lnTo>
                    <a:pt x="1728000" y="0"/>
                  </a:lnTo>
                  <a:lnTo>
                    <a:pt x="1728000" y="1010881"/>
                  </a:lnTo>
                  <a:lnTo>
                    <a:pt x="863993" y="1010881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3361" y="3527996"/>
              <a:ext cx="1728470" cy="1010919"/>
            </a:xfrm>
            <a:custGeom>
              <a:avLst/>
              <a:gdLst/>
              <a:ahLst/>
              <a:cxnLst/>
              <a:rect l="l" t="t" r="r" b="b"/>
              <a:pathLst>
                <a:path w="1728470" h="1010920">
                  <a:moveTo>
                    <a:pt x="1728000" y="0"/>
                  </a:moveTo>
                  <a:lnTo>
                    <a:pt x="0" y="0"/>
                  </a:lnTo>
                  <a:lnTo>
                    <a:pt x="0" y="1010881"/>
                  </a:lnTo>
                  <a:lnTo>
                    <a:pt x="863993" y="1010881"/>
                  </a:lnTo>
                  <a:lnTo>
                    <a:pt x="1728000" y="1010881"/>
                  </a:lnTo>
                  <a:lnTo>
                    <a:pt x="1728000" y="0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53361" y="3527996"/>
              <a:ext cx="1728470" cy="1010919"/>
            </a:xfrm>
            <a:custGeom>
              <a:avLst/>
              <a:gdLst/>
              <a:ahLst/>
              <a:cxnLst/>
              <a:rect l="l" t="t" r="r" b="b"/>
              <a:pathLst>
                <a:path w="1728470" h="1010920">
                  <a:moveTo>
                    <a:pt x="863993" y="1010881"/>
                  </a:moveTo>
                  <a:lnTo>
                    <a:pt x="0" y="1010881"/>
                  </a:lnTo>
                  <a:lnTo>
                    <a:pt x="0" y="0"/>
                  </a:lnTo>
                  <a:lnTo>
                    <a:pt x="1728000" y="0"/>
                  </a:lnTo>
                  <a:lnTo>
                    <a:pt x="1728000" y="1010881"/>
                  </a:lnTo>
                  <a:lnTo>
                    <a:pt x="863993" y="1010881"/>
                  </a:lnTo>
                  <a:close/>
                </a:path>
              </a:pathLst>
            </a:custGeom>
            <a:ln w="93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01938" y="3883583"/>
            <a:ext cx="143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Arial"/>
                <a:cs typeface="Arial"/>
              </a:rPr>
              <a:t>Comunidades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95242" y="3811231"/>
            <a:ext cx="2241550" cy="536575"/>
            <a:chOff x="3595242" y="3811231"/>
            <a:chExt cx="2241550" cy="536575"/>
          </a:xfrm>
        </p:grpSpPr>
        <p:sp>
          <p:nvSpPr>
            <p:cNvPr id="27" name="object 27"/>
            <p:cNvSpPr/>
            <p:nvPr/>
          </p:nvSpPr>
          <p:spPr>
            <a:xfrm>
              <a:off x="3600005" y="3839044"/>
              <a:ext cx="2232025" cy="504190"/>
            </a:xfrm>
            <a:custGeom>
              <a:avLst/>
              <a:gdLst/>
              <a:ahLst/>
              <a:cxnLst/>
              <a:rect l="l" t="t" r="r" b="b"/>
              <a:pathLst>
                <a:path w="2232025" h="504189">
                  <a:moveTo>
                    <a:pt x="2231999" y="0"/>
                  </a:moveTo>
                  <a:lnTo>
                    <a:pt x="0" y="0"/>
                  </a:lnTo>
                  <a:lnTo>
                    <a:pt x="0" y="503999"/>
                  </a:lnTo>
                  <a:lnTo>
                    <a:pt x="1115999" y="503999"/>
                  </a:lnTo>
                  <a:lnTo>
                    <a:pt x="2231999" y="503999"/>
                  </a:lnTo>
                  <a:lnTo>
                    <a:pt x="223199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0005" y="3839044"/>
              <a:ext cx="2232025" cy="504190"/>
            </a:xfrm>
            <a:custGeom>
              <a:avLst/>
              <a:gdLst/>
              <a:ahLst/>
              <a:cxnLst/>
              <a:rect l="l" t="t" r="r" b="b"/>
              <a:pathLst>
                <a:path w="2232025" h="504189">
                  <a:moveTo>
                    <a:pt x="1115999" y="503999"/>
                  </a:moveTo>
                  <a:lnTo>
                    <a:pt x="0" y="503999"/>
                  </a:lnTo>
                  <a:lnTo>
                    <a:pt x="0" y="0"/>
                  </a:lnTo>
                  <a:lnTo>
                    <a:pt x="2231999" y="0"/>
                  </a:lnTo>
                  <a:lnTo>
                    <a:pt x="2231999" y="503999"/>
                  </a:lnTo>
                  <a:lnTo>
                    <a:pt x="1115999" y="503999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0005" y="3815994"/>
              <a:ext cx="2232025" cy="504190"/>
            </a:xfrm>
            <a:custGeom>
              <a:avLst/>
              <a:gdLst/>
              <a:ahLst/>
              <a:cxnLst/>
              <a:rect l="l" t="t" r="r" b="b"/>
              <a:pathLst>
                <a:path w="2232025" h="504189">
                  <a:moveTo>
                    <a:pt x="2231999" y="0"/>
                  </a:moveTo>
                  <a:lnTo>
                    <a:pt x="0" y="0"/>
                  </a:lnTo>
                  <a:lnTo>
                    <a:pt x="0" y="503999"/>
                  </a:lnTo>
                  <a:lnTo>
                    <a:pt x="1115999" y="503999"/>
                  </a:lnTo>
                  <a:lnTo>
                    <a:pt x="2231999" y="503999"/>
                  </a:lnTo>
                  <a:lnTo>
                    <a:pt x="2231999" y="0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0005" y="3815994"/>
              <a:ext cx="2232025" cy="504190"/>
            </a:xfrm>
            <a:custGeom>
              <a:avLst/>
              <a:gdLst/>
              <a:ahLst/>
              <a:cxnLst/>
              <a:rect l="l" t="t" r="r" b="b"/>
              <a:pathLst>
                <a:path w="2232025" h="504189">
                  <a:moveTo>
                    <a:pt x="1115999" y="503999"/>
                  </a:moveTo>
                  <a:lnTo>
                    <a:pt x="0" y="503999"/>
                  </a:lnTo>
                  <a:lnTo>
                    <a:pt x="0" y="0"/>
                  </a:lnTo>
                  <a:lnTo>
                    <a:pt x="2231999" y="0"/>
                  </a:lnTo>
                  <a:lnTo>
                    <a:pt x="2231999" y="503999"/>
                  </a:lnTo>
                  <a:lnTo>
                    <a:pt x="1115999" y="503999"/>
                  </a:lnTo>
                  <a:close/>
                </a:path>
              </a:pathLst>
            </a:custGeom>
            <a:ln w="93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86041" y="3917784"/>
            <a:ext cx="209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Arial"/>
                <a:cs typeface="Arial"/>
              </a:rPr>
              <a:t>Licencias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1239" y="1723237"/>
            <a:ext cx="1017905" cy="753110"/>
            <a:chOff x="211239" y="1723237"/>
            <a:chExt cx="1017905" cy="753110"/>
          </a:xfrm>
        </p:grpSpPr>
        <p:sp>
          <p:nvSpPr>
            <p:cNvPr id="33" name="object 33"/>
            <p:cNvSpPr/>
            <p:nvPr/>
          </p:nvSpPr>
          <p:spPr>
            <a:xfrm>
              <a:off x="216001" y="1751037"/>
              <a:ext cx="1008380" cy="720090"/>
            </a:xfrm>
            <a:custGeom>
              <a:avLst/>
              <a:gdLst/>
              <a:ahLst/>
              <a:cxnLst/>
              <a:rect l="l" t="t" r="r" b="b"/>
              <a:pathLst>
                <a:path w="1008380" h="720089">
                  <a:moveTo>
                    <a:pt x="1007999" y="0"/>
                  </a:moveTo>
                  <a:lnTo>
                    <a:pt x="0" y="0"/>
                  </a:lnTo>
                  <a:lnTo>
                    <a:pt x="0" y="720001"/>
                  </a:lnTo>
                  <a:lnTo>
                    <a:pt x="503999" y="720001"/>
                  </a:lnTo>
                  <a:lnTo>
                    <a:pt x="1007999" y="720001"/>
                  </a:lnTo>
                  <a:lnTo>
                    <a:pt x="1007999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001" y="1751037"/>
              <a:ext cx="1008380" cy="720090"/>
            </a:xfrm>
            <a:custGeom>
              <a:avLst/>
              <a:gdLst/>
              <a:ahLst/>
              <a:cxnLst/>
              <a:rect l="l" t="t" r="r" b="b"/>
              <a:pathLst>
                <a:path w="1008380" h="720089">
                  <a:moveTo>
                    <a:pt x="503999" y="720001"/>
                  </a:moveTo>
                  <a:lnTo>
                    <a:pt x="0" y="720001"/>
                  </a:lnTo>
                  <a:lnTo>
                    <a:pt x="0" y="0"/>
                  </a:lnTo>
                  <a:lnTo>
                    <a:pt x="1007999" y="0"/>
                  </a:lnTo>
                  <a:lnTo>
                    <a:pt x="1007999" y="720001"/>
                  </a:lnTo>
                  <a:lnTo>
                    <a:pt x="503999" y="720001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6001" y="1728000"/>
              <a:ext cx="1008380" cy="720090"/>
            </a:xfrm>
            <a:custGeom>
              <a:avLst/>
              <a:gdLst/>
              <a:ahLst/>
              <a:cxnLst/>
              <a:rect l="l" t="t" r="r" b="b"/>
              <a:pathLst>
                <a:path w="1008380" h="720089">
                  <a:moveTo>
                    <a:pt x="1007999" y="0"/>
                  </a:moveTo>
                  <a:lnTo>
                    <a:pt x="0" y="0"/>
                  </a:lnTo>
                  <a:lnTo>
                    <a:pt x="0" y="720001"/>
                  </a:lnTo>
                  <a:lnTo>
                    <a:pt x="503999" y="720001"/>
                  </a:lnTo>
                  <a:lnTo>
                    <a:pt x="1007999" y="720001"/>
                  </a:lnTo>
                  <a:lnTo>
                    <a:pt x="1007999" y="0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6001" y="1728000"/>
              <a:ext cx="1008380" cy="720090"/>
            </a:xfrm>
            <a:custGeom>
              <a:avLst/>
              <a:gdLst/>
              <a:ahLst/>
              <a:cxnLst/>
              <a:rect l="l" t="t" r="r" b="b"/>
              <a:pathLst>
                <a:path w="1008380" h="720089">
                  <a:moveTo>
                    <a:pt x="503999" y="720001"/>
                  </a:moveTo>
                  <a:lnTo>
                    <a:pt x="0" y="720001"/>
                  </a:lnTo>
                  <a:lnTo>
                    <a:pt x="0" y="0"/>
                  </a:lnTo>
                  <a:lnTo>
                    <a:pt x="1007999" y="0"/>
                  </a:lnTo>
                  <a:lnTo>
                    <a:pt x="1007999" y="720001"/>
                  </a:lnTo>
                  <a:lnTo>
                    <a:pt x="503999" y="720001"/>
                  </a:lnTo>
                  <a:close/>
                </a:path>
              </a:pathLst>
            </a:custGeom>
            <a:ln w="93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1624" y="1938134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Arial"/>
                <a:cs typeface="Arial"/>
              </a:rPr>
              <a:t>Costos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47241" y="1793074"/>
            <a:ext cx="1737995" cy="575310"/>
            <a:chOff x="1147241" y="1793074"/>
            <a:chExt cx="1737995" cy="575310"/>
          </a:xfrm>
        </p:grpSpPr>
        <p:sp>
          <p:nvSpPr>
            <p:cNvPr id="39" name="object 39"/>
            <p:cNvSpPr/>
            <p:nvPr/>
          </p:nvSpPr>
          <p:spPr>
            <a:xfrm>
              <a:off x="1152004" y="1820875"/>
              <a:ext cx="1728470" cy="542290"/>
            </a:xfrm>
            <a:custGeom>
              <a:avLst/>
              <a:gdLst/>
              <a:ahLst/>
              <a:cxnLst/>
              <a:rect l="l" t="t" r="r" b="b"/>
              <a:pathLst>
                <a:path w="1728470" h="542289">
                  <a:moveTo>
                    <a:pt x="1728000" y="0"/>
                  </a:moveTo>
                  <a:lnTo>
                    <a:pt x="0" y="0"/>
                  </a:lnTo>
                  <a:lnTo>
                    <a:pt x="0" y="542163"/>
                  </a:lnTo>
                  <a:lnTo>
                    <a:pt x="863993" y="542163"/>
                  </a:lnTo>
                  <a:lnTo>
                    <a:pt x="1728000" y="542163"/>
                  </a:lnTo>
                  <a:lnTo>
                    <a:pt x="172800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52004" y="1820875"/>
              <a:ext cx="1728470" cy="542290"/>
            </a:xfrm>
            <a:custGeom>
              <a:avLst/>
              <a:gdLst/>
              <a:ahLst/>
              <a:cxnLst/>
              <a:rect l="l" t="t" r="r" b="b"/>
              <a:pathLst>
                <a:path w="1728470" h="542289">
                  <a:moveTo>
                    <a:pt x="863993" y="542163"/>
                  </a:moveTo>
                  <a:lnTo>
                    <a:pt x="0" y="542163"/>
                  </a:lnTo>
                  <a:lnTo>
                    <a:pt x="0" y="0"/>
                  </a:lnTo>
                  <a:lnTo>
                    <a:pt x="1728000" y="0"/>
                  </a:lnTo>
                  <a:lnTo>
                    <a:pt x="1728000" y="542163"/>
                  </a:lnTo>
                  <a:lnTo>
                    <a:pt x="863993" y="54216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2004" y="1797837"/>
              <a:ext cx="1728470" cy="542290"/>
            </a:xfrm>
            <a:custGeom>
              <a:avLst/>
              <a:gdLst/>
              <a:ahLst/>
              <a:cxnLst/>
              <a:rect l="l" t="t" r="r" b="b"/>
              <a:pathLst>
                <a:path w="1728470" h="542289">
                  <a:moveTo>
                    <a:pt x="1728000" y="0"/>
                  </a:moveTo>
                  <a:lnTo>
                    <a:pt x="0" y="0"/>
                  </a:lnTo>
                  <a:lnTo>
                    <a:pt x="0" y="542163"/>
                  </a:lnTo>
                  <a:lnTo>
                    <a:pt x="863993" y="542163"/>
                  </a:lnTo>
                  <a:lnTo>
                    <a:pt x="1728000" y="542163"/>
                  </a:lnTo>
                  <a:lnTo>
                    <a:pt x="1728000" y="0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2004" y="1797837"/>
              <a:ext cx="1728470" cy="542290"/>
            </a:xfrm>
            <a:custGeom>
              <a:avLst/>
              <a:gdLst/>
              <a:ahLst/>
              <a:cxnLst/>
              <a:rect l="l" t="t" r="r" b="b"/>
              <a:pathLst>
                <a:path w="1728470" h="542289">
                  <a:moveTo>
                    <a:pt x="863993" y="542163"/>
                  </a:moveTo>
                  <a:lnTo>
                    <a:pt x="0" y="542163"/>
                  </a:lnTo>
                  <a:lnTo>
                    <a:pt x="0" y="0"/>
                  </a:lnTo>
                  <a:lnTo>
                    <a:pt x="1728000" y="0"/>
                  </a:lnTo>
                  <a:lnTo>
                    <a:pt x="1728000" y="542163"/>
                  </a:lnTo>
                  <a:lnTo>
                    <a:pt x="863993" y="542163"/>
                  </a:lnTo>
                  <a:close/>
                </a:path>
              </a:pathLst>
            </a:custGeom>
            <a:ln w="93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28680" y="1919058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Arial"/>
                <a:cs typeface="Arial"/>
              </a:rPr>
              <a:t>Soporte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75324" y="1579314"/>
            <a:ext cx="2961640" cy="574675"/>
            <a:chOff x="2875324" y="1579314"/>
            <a:chExt cx="2961640" cy="574675"/>
          </a:xfrm>
        </p:grpSpPr>
        <p:sp>
          <p:nvSpPr>
            <p:cNvPr id="45" name="object 45"/>
            <p:cNvSpPr/>
            <p:nvPr/>
          </p:nvSpPr>
          <p:spPr>
            <a:xfrm>
              <a:off x="2880004" y="1607045"/>
              <a:ext cx="2952115" cy="542290"/>
            </a:xfrm>
            <a:custGeom>
              <a:avLst/>
              <a:gdLst/>
              <a:ahLst/>
              <a:cxnLst/>
              <a:rect l="l" t="t" r="r" b="b"/>
              <a:pathLst>
                <a:path w="2952115" h="542289">
                  <a:moveTo>
                    <a:pt x="2952000" y="0"/>
                  </a:moveTo>
                  <a:lnTo>
                    <a:pt x="0" y="0"/>
                  </a:lnTo>
                  <a:lnTo>
                    <a:pt x="0" y="542150"/>
                  </a:lnTo>
                  <a:lnTo>
                    <a:pt x="1475994" y="542150"/>
                  </a:lnTo>
                  <a:lnTo>
                    <a:pt x="2952000" y="542150"/>
                  </a:lnTo>
                  <a:lnTo>
                    <a:pt x="2952000" y="0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80004" y="1607045"/>
              <a:ext cx="2952115" cy="542290"/>
            </a:xfrm>
            <a:custGeom>
              <a:avLst/>
              <a:gdLst/>
              <a:ahLst/>
              <a:cxnLst/>
              <a:rect l="l" t="t" r="r" b="b"/>
              <a:pathLst>
                <a:path w="2952115" h="542289">
                  <a:moveTo>
                    <a:pt x="1475994" y="542150"/>
                  </a:moveTo>
                  <a:lnTo>
                    <a:pt x="0" y="542150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542150"/>
                  </a:lnTo>
                  <a:lnTo>
                    <a:pt x="1475994" y="542150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80004" y="1583994"/>
              <a:ext cx="2952115" cy="542290"/>
            </a:xfrm>
            <a:custGeom>
              <a:avLst/>
              <a:gdLst/>
              <a:ahLst/>
              <a:cxnLst/>
              <a:rect l="l" t="t" r="r" b="b"/>
              <a:pathLst>
                <a:path w="2952115" h="542289">
                  <a:moveTo>
                    <a:pt x="2952000" y="0"/>
                  </a:moveTo>
                  <a:lnTo>
                    <a:pt x="0" y="0"/>
                  </a:lnTo>
                  <a:lnTo>
                    <a:pt x="0" y="542163"/>
                  </a:lnTo>
                  <a:lnTo>
                    <a:pt x="1475994" y="542163"/>
                  </a:lnTo>
                  <a:lnTo>
                    <a:pt x="2952000" y="542163"/>
                  </a:lnTo>
                  <a:lnTo>
                    <a:pt x="2952000" y="0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80004" y="1583994"/>
              <a:ext cx="2952115" cy="542290"/>
            </a:xfrm>
            <a:custGeom>
              <a:avLst/>
              <a:gdLst/>
              <a:ahLst/>
              <a:cxnLst/>
              <a:rect l="l" t="t" r="r" b="b"/>
              <a:pathLst>
                <a:path w="2952115" h="542289">
                  <a:moveTo>
                    <a:pt x="1475994" y="542163"/>
                  </a:moveTo>
                  <a:lnTo>
                    <a:pt x="0" y="542163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542163"/>
                  </a:lnTo>
                  <a:lnTo>
                    <a:pt x="1475994" y="542163"/>
                  </a:lnTo>
                  <a:close/>
                </a:path>
              </a:pathLst>
            </a:custGeom>
            <a:ln w="93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77405" y="1125257"/>
            <a:ext cx="5608320" cy="880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0" spc="-225" dirty="0">
                <a:latin typeface="Bookman Old Style"/>
                <a:cs typeface="Bookman Old Style"/>
              </a:rPr>
              <a:t>R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145" dirty="0">
                <a:latin typeface="Bookman Old Style"/>
                <a:cs typeface="Bookman Old Style"/>
              </a:rPr>
              <a:t>u</a:t>
            </a:r>
            <a:r>
              <a:rPr sz="1750" b="0" spc="-60" dirty="0">
                <a:latin typeface="Bookman Old Style"/>
                <a:cs typeface="Bookman Old Style"/>
              </a:rPr>
              <a:t>nie</a:t>
            </a:r>
            <a:r>
              <a:rPr sz="1750" b="0" spc="-70" dirty="0">
                <a:latin typeface="Bookman Old Style"/>
                <a:cs typeface="Bookman Old Style"/>
              </a:rPr>
              <a:t>nd</a:t>
            </a:r>
            <a:r>
              <a:rPr sz="1750" b="0" spc="65" dirty="0">
                <a:latin typeface="Bookman Old Style"/>
                <a:cs typeface="Bookman Old Style"/>
              </a:rPr>
              <a:t>o</a:t>
            </a:r>
            <a:r>
              <a:rPr sz="1750" b="0" spc="-165" dirty="0">
                <a:latin typeface="Bookman Old Style"/>
                <a:cs typeface="Bookman Old Style"/>
              </a:rPr>
              <a:t> </a:t>
            </a:r>
            <a:r>
              <a:rPr sz="1750" b="0" spc="-60" dirty="0">
                <a:latin typeface="Bookman Old Style"/>
                <a:cs typeface="Bookman Old Style"/>
              </a:rPr>
              <a:t>a</a:t>
            </a:r>
            <a:r>
              <a:rPr sz="1750" b="0" spc="-165" dirty="0">
                <a:latin typeface="Bookman Old Style"/>
                <a:cs typeface="Bookman Old Style"/>
              </a:rPr>
              <a:t> </a:t>
            </a:r>
            <a:r>
              <a:rPr sz="1750" b="0" spc="-75" dirty="0">
                <a:latin typeface="Bookman Old Style"/>
                <a:cs typeface="Bookman Old Style"/>
              </a:rPr>
              <a:t>l</a:t>
            </a:r>
            <a:r>
              <a:rPr sz="1750" b="0" spc="-30" dirty="0">
                <a:latin typeface="Bookman Old Style"/>
                <a:cs typeface="Bookman Old Style"/>
              </a:rPr>
              <a:t>os</a:t>
            </a:r>
            <a:r>
              <a:rPr sz="1750" b="0" spc="-165" dirty="0">
                <a:latin typeface="Bookman Old Style"/>
                <a:cs typeface="Bookman Old Style"/>
              </a:rPr>
              <a:t> </a:t>
            </a:r>
            <a:r>
              <a:rPr sz="1750" b="0" spc="-50" dirty="0">
                <a:latin typeface="Bookman Old Style"/>
                <a:cs typeface="Bookman Old Style"/>
              </a:rPr>
              <a:t>m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65" dirty="0">
                <a:latin typeface="Bookman Old Style"/>
                <a:cs typeface="Bookman Old Style"/>
              </a:rPr>
              <a:t>jo</a:t>
            </a:r>
            <a:r>
              <a:rPr sz="1750" b="0" spc="-85" dirty="0">
                <a:latin typeface="Bookman Old Style"/>
                <a:cs typeface="Bookman Old Style"/>
              </a:rPr>
              <a:t>r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125" dirty="0">
                <a:latin typeface="Bookman Old Style"/>
                <a:cs typeface="Bookman Old Style"/>
              </a:rPr>
              <a:t>s</a:t>
            </a:r>
            <a:endParaRPr sz="1750">
              <a:latin typeface="Bookman Old Style"/>
              <a:cs typeface="Bookman Old Style"/>
            </a:endParaRPr>
          </a:p>
          <a:p>
            <a:pPr marL="3387090">
              <a:lnSpc>
                <a:spcPct val="100000"/>
              </a:lnSpc>
              <a:spcBef>
                <a:spcPts val="2435"/>
              </a:spcBef>
            </a:pPr>
            <a:r>
              <a:rPr sz="1800" b="1" spc="-85" dirty="0">
                <a:latin typeface="Arial"/>
                <a:cs typeface="Arial"/>
              </a:rPr>
              <a:t>Documentación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04" y="21856"/>
            <a:ext cx="6863246" cy="2539157"/>
          </a:xfrm>
        </p:spPr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MX" dirty="0" smtClean="0"/>
              <a:t>ROGRAMACIÓN</a:t>
            </a:r>
            <a:br>
              <a:rPr lang="es-MX" dirty="0" smtClean="0"/>
            </a:b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s-MX" dirty="0" smtClean="0"/>
              <a:t>RIENTADA </a:t>
            </a:r>
            <a:br>
              <a:rPr lang="es-MX" dirty="0" smtClean="0"/>
            </a:b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s-MX" dirty="0" smtClean="0"/>
              <a:t>BJETOS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4730750" y="1364494"/>
            <a:ext cx="7165975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s-MX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Qué es la Programación Orientada a Objetos, un paradigma de programación que permite desarrollar aplicaciones complejas manteniendo un código más claro y manejable que otros paradigmas anteriores.</a:t>
            </a:r>
            <a:endParaRPr lang="es-MX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4950" y="3276600"/>
            <a:ext cx="5105400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6">
              <a:lnSpc>
                <a:spcPct val="100000"/>
              </a:lnSpc>
              <a:spcBef>
                <a:spcPts val="1090"/>
              </a:spcBef>
              <a:buClr>
                <a:srgbClr val="EB3C9F"/>
              </a:buClr>
              <a:buSzPct val="78125"/>
              <a:tabLst>
                <a:tab pos="469900" algn="l"/>
                <a:tab pos="470534" algn="l"/>
              </a:tabLst>
            </a:pPr>
            <a:r>
              <a:rPr lang="es-MX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Principio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de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abstracción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066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8125"/>
              <a:tabLst>
                <a:tab pos="469900" algn="l"/>
                <a:tab pos="470534" algn="l"/>
              </a:tabLst>
            </a:pPr>
            <a:r>
              <a:rPr lang="es-MX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Principio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de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encapsulamiento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066">
              <a:lnSpc>
                <a:spcPct val="100000"/>
              </a:lnSpc>
              <a:spcBef>
                <a:spcPts val="1010"/>
              </a:spcBef>
              <a:buClr>
                <a:srgbClr val="EB3C9F"/>
              </a:buClr>
              <a:buSzPct val="78125"/>
              <a:tabLst>
                <a:tab pos="469900" algn="l"/>
                <a:tab pos="470534" algn="l"/>
              </a:tabLst>
            </a:pPr>
            <a:r>
              <a:rPr lang="es-MX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Principio</a:t>
            </a:r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de</a:t>
            </a:r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modularidad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066">
              <a:lnSpc>
                <a:spcPct val="100000"/>
              </a:lnSpc>
              <a:spcBef>
                <a:spcPts val="1000"/>
              </a:spcBef>
              <a:buClr>
                <a:srgbClr val="EB3C9F"/>
              </a:buClr>
              <a:buSzPct val="78125"/>
              <a:tabLst>
                <a:tab pos="469900" algn="l"/>
                <a:tab pos="470534" algn="l"/>
              </a:tabLst>
            </a:pPr>
            <a:r>
              <a:rPr lang="es-MX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Principio</a:t>
            </a:r>
            <a:r>
              <a:rPr lang="es-MX" sz="24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de</a:t>
            </a:r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paso</a:t>
            </a:r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de</a:t>
            </a:r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mensajes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066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8125"/>
              <a:tabLst>
                <a:tab pos="469900" algn="l"/>
                <a:tab pos="470534" algn="l"/>
              </a:tabLst>
            </a:pPr>
            <a:r>
              <a:rPr lang="es-MX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Principio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de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herencia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  <a:p>
            <a:pPr marL="12066">
              <a:lnSpc>
                <a:spcPct val="100000"/>
              </a:lnSpc>
              <a:spcBef>
                <a:spcPts val="1005"/>
              </a:spcBef>
              <a:buClr>
                <a:srgbClr val="EB3C9F"/>
              </a:buClr>
              <a:buSzPct val="78125"/>
              <a:tabLst>
                <a:tab pos="469900" algn="l"/>
                <a:tab pos="470534" algn="l"/>
              </a:tabLst>
            </a:pPr>
            <a:r>
              <a:rPr lang="es-MX" sz="24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Principio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de</a:t>
            </a:r>
            <a:r>
              <a:rPr lang="es-MX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MX" sz="24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polimorfismo</a:t>
            </a:r>
            <a:endParaRPr lang="es-MX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50" y="3259494"/>
            <a:ext cx="5456339" cy="27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92150" y="2153666"/>
            <a:ext cx="29832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4400" spc="-20" dirty="0">
                <a:latin typeface="Trebuchet MS"/>
                <a:cs typeface="Trebuchet MS"/>
              </a:rPr>
              <a:t>Principio</a:t>
            </a:r>
            <a:r>
              <a:rPr sz="4400" spc="-150" dirty="0">
                <a:latin typeface="Trebuchet MS"/>
                <a:cs typeface="Trebuchet MS"/>
              </a:rPr>
              <a:t> </a:t>
            </a:r>
            <a:r>
              <a:rPr sz="4400" spc="-5" dirty="0">
                <a:latin typeface="Trebuchet MS"/>
                <a:cs typeface="Trebuchet MS"/>
              </a:rPr>
              <a:t>de </a:t>
            </a:r>
            <a:r>
              <a:rPr sz="4400" spc="-1310" dirty="0">
                <a:latin typeface="Trebuchet MS"/>
                <a:cs typeface="Trebuchet MS"/>
              </a:rPr>
              <a:t> </a:t>
            </a:r>
            <a:r>
              <a:rPr sz="4400" dirty="0">
                <a:latin typeface="Trebuchet MS"/>
                <a:cs typeface="Trebuchet MS"/>
              </a:rPr>
              <a:t>Abstracción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056112" y="6140908"/>
            <a:ext cx="85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6282" y="1377696"/>
            <a:ext cx="6888480" cy="1361440"/>
            <a:chOff x="4789932" y="1377696"/>
            <a:chExt cx="6888480" cy="13614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2" y="1377696"/>
              <a:ext cx="6768083" cy="13380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932" y="1408176"/>
              <a:ext cx="6888479" cy="13304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416" y="1391412"/>
              <a:ext cx="6693408" cy="126339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99991" y="1479627"/>
            <a:ext cx="6393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Abstraer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es suprimir</a:t>
            </a:r>
            <a:r>
              <a:rPr sz="2400" dirty="0">
                <a:solidFill>
                  <a:srgbClr val="FFFFFF"/>
                </a:solidFill>
              </a:rPr>
              <a:t> u</a:t>
            </a:r>
            <a:r>
              <a:rPr sz="2400" spc="-5" dirty="0">
                <a:solidFill>
                  <a:srgbClr val="FFFFFF"/>
                </a:solidFill>
              </a:rPr>
              <a:t> ocultar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algunos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detalles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4999990" y="1798701"/>
            <a:ext cx="6388100" cy="7099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49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 un proceso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 un elemento, para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resaltar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algunos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aspectos, detalles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estructuras.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96283" y="2711195"/>
            <a:ext cx="6791325" cy="1338580"/>
            <a:chOff x="4789932" y="2711195"/>
            <a:chExt cx="6791325" cy="133858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2" y="2711195"/>
              <a:ext cx="6768083" cy="13380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9932" y="2900184"/>
              <a:ext cx="6771131" cy="10119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2416" y="2724911"/>
              <a:ext cx="6693408" cy="126339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999990" y="2972180"/>
            <a:ext cx="628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abstracción de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objetos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refiere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vista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9991" y="3290393"/>
            <a:ext cx="4380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externa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objeto (interfaces).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96283" y="4043171"/>
            <a:ext cx="6791325" cy="1361440"/>
            <a:chOff x="4789932" y="4043171"/>
            <a:chExt cx="6791325" cy="136144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2" y="4043171"/>
              <a:ext cx="6768083" cy="13380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9932" y="4073651"/>
              <a:ext cx="6254496" cy="13304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2416" y="4056887"/>
              <a:ext cx="6693408" cy="126339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999990" y="4146042"/>
            <a:ext cx="5759450" cy="10287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49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 abstracción 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la forma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 que nuestra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mente modela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la realidad,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formando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objetos.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981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7641" y="1459991"/>
            <a:ext cx="0" cy="3937000"/>
          </a:xfrm>
          <a:custGeom>
            <a:avLst/>
            <a:gdLst/>
            <a:ahLst/>
            <a:cxnLst/>
            <a:rect l="l" t="t" r="r" b="b"/>
            <a:pathLst>
              <a:path h="3937000">
                <a:moveTo>
                  <a:pt x="0" y="0"/>
                </a:moveTo>
                <a:lnTo>
                  <a:pt x="0" y="3937000"/>
                </a:lnTo>
              </a:path>
            </a:pathLst>
          </a:custGeom>
          <a:ln w="12192">
            <a:solidFill>
              <a:schemeClr val="accent4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523" y="3152979"/>
            <a:ext cx="31972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5" dirty="0">
                <a:latin typeface="Trebuchet MS"/>
                <a:cs typeface="Trebuchet MS"/>
              </a:rPr>
              <a:t>Encapsulamiento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022" y="1922145"/>
            <a:ext cx="3459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Clr>
                <a:srgbClr val="EB3C9F"/>
              </a:buClr>
              <a:buSzPct val="80555"/>
              <a:tabLst>
                <a:tab pos="354965" algn="l"/>
                <a:tab pos="355600" algn="l"/>
              </a:tabLst>
            </a:pPr>
            <a:r>
              <a:rPr spc="-2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Proceso</a:t>
            </a:r>
            <a:r>
              <a:rPr spc="-3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por</a:t>
            </a:r>
            <a:r>
              <a:rPr spc="-1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el</a:t>
            </a:r>
            <a:r>
              <a:rPr spc="-1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que </a:t>
            </a:r>
            <a:r>
              <a:rPr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se</a:t>
            </a:r>
            <a:r>
              <a:rPr spc="-15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ocultan: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222" y="2196562"/>
            <a:ext cx="3851275" cy="27292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065">
              <a:spcBef>
                <a:spcPts val="1100"/>
              </a:spcBef>
              <a:buClr>
                <a:srgbClr val="EB3C9F"/>
              </a:buClr>
              <a:buSzPct val="78125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Las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estructuras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datos</a:t>
            </a:r>
            <a:endParaRPr sz="1600" dirty="0">
              <a:latin typeface="Trebuchet MS"/>
              <a:cs typeface="Trebuchet MS"/>
            </a:endParaRPr>
          </a:p>
          <a:p>
            <a:pPr marL="12065">
              <a:spcBef>
                <a:spcPts val="1000"/>
              </a:spcBef>
              <a:buClr>
                <a:srgbClr val="EB3C9F"/>
              </a:buClr>
              <a:buSzPct val="78125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detalles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implementación</a:t>
            </a:r>
            <a:endParaRPr sz="1600" dirty="0">
              <a:latin typeface="Trebuchet MS"/>
              <a:cs typeface="Trebuchet MS"/>
            </a:endParaRPr>
          </a:p>
          <a:p>
            <a:pPr marL="12065" marR="5080">
              <a:spcBef>
                <a:spcPts val="994"/>
              </a:spcBef>
              <a:buClr>
                <a:srgbClr val="EB3C9F"/>
              </a:buClr>
              <a:buSzPct val="78125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considerar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objetos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"cajas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negras",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evitando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otros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objetos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accedan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detalles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LES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INTERESA</a:t>
            </a:r>
            <a:endParaRPr sz="1600" dirty="0">
              <a:latin typeface="Trebuchet MS"/>
              <a:cs typeface="Trebuchet MS"/>
            </a:endParaRPr>
          </a:p>
          <a:p>
            <a:pPr marL="12065" marR="81280">
              <a:spcBef>
                <a:spcPts val="1010"/>
              </a:spcBef>
              <a:buClr>
                <a:srgbClr val="EB3C9F"/>
              </a:buClr>
              <a:buSzPct val="78125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Una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vez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creada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clase,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las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funciones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usuarias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requieren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conocer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detalles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implementación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637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37667" y="3145358"/>
            <a:ext cx="32962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5" dirty="0">
                <a:latin typeface="Trebuchet MS"/>
                <a:cs typeface="Trebuchet MS"/>
              </a:rPr>
              <a:t>Encapsulamiento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56112" y="6140908"/>
            <a:ext cx="85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7805" y="1527060"/>
            <a:ext cx="6789420" cy="2490470"/>
            <a:chOff x="4791455" y="1527060"/>
            <a:chExt cx="6789420" cy="249047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1" y="1527060"/>
              <a:ext cx="6768083" cy="12420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1455" y="1705343"/>
              <a:ext cx="6028944" cy="9342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415" y="1540763"/>
              <a:ext cx="6693408" cy="11673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1" y="2758452"/>
              <a:ext cx="6768083" cy="12420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455" y="2790431"/>
              <a:ext cx="6187440" cy="122683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2415" y="2772155"/>
              <a:ext cx="6693408" cy="116738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87797" y="1771904"/>
            <a:ext cx="5675630" cy="1468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65"/>
              </a:lnSpc>
              <a:spcBef>
                <a:spcPts val="95"/>
              </a:spcBef>
            </a:pPr>
            <a:r>
              <a:rPr sz="2200" spc="-75" dirty="0">
                <a:latin typeface="Trebuchet MS"/>
                <a:cs typeface="Trebuchet MS"/>
              </a:rPr>
              <a:t>Toda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clase</a:t>
            </a:r>
            <a:r>
              <a:rPr sz="2200" spc="-5" dirty="0">
                <a:latin typeface="Trebuchet MS"/>
                <a:cs typeface="Trebuchet MS"/>
              </a:rPr>
              <a:t> tiene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un</a:t>
            </a:r>
            <a:r>
              <a:rPr sz="2200" spc="-10" dirty="0">
                <a:latin typeface="Trebuchet MS"/>
                <a:cs typeface="Trebuchet MS"/>
              </a:rPr>
              <a:t> conjunto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de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atributos</a:t>
            </a:r>
            <a:r>
              <a:rPr sz="2200" b="1" i="1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y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465"/>
              </a:lnSpc>
            </a:pPr>
            <a:r>
              <a:rPr sz="2200" b="1" i="1" spc="-10" dirty="0">
                <a:latin typeface="Trebuchet MS"/>
                <a:cs typeface="Trebuchet MS"/>
              </a:rPr>
              <a:t>métodos</a:t>
            </a:r>
            <a:r>
              <a:rPr sz="2200" b="1" i="1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asociados.</a:t>
            </a:r>
            <a:endParaRPr sz="2200">
              <a:latin typeface="Trebuchet MS"/>
              <a:cs typeface="Trebuchet MS"/>
            </a:endParaRPr>
          </a:p>
          <a:p>
            <a:pPr>
              <a:spcBef>
                <a:spcPts val="15"/>
              </a:spcBef>
            </a:pPr>
            <a:endParaRPr sz="3100">
              <a:latin typeface="Trebuchet MS"/>
              <a:cs typeface="Trebuchet MS"/>
            </a:endParaRPr>
          </a:p>
          <a:p>
            <a:pPr marL="12700"/>
            <a:r>
              <a:rPr sz="2200" spc="-60" dirty="0">
                <a:latin typeface="Trebuchet MS"/>
                <a:cs typeface="Trebuchet MS"/>
              </a:rPr>
              <a:t>Todos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ellos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están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encapsulados</a:t>
            </a:r>
            <a:r>
              <a:rPr sz="2200" b="1" i="1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 </a:t>
            </a:r>
            <a:r>
              <a:rPr sz="2200" spc="-10" dirty="0">
                <a:latin typeface="Trebuchet MS"/>
                <a:cs typeface="Trebuchet MS"/>
              </a:rPr>
              <a:t>contenidos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7798" y="3148025"/>
            <a:ext cx="5727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dentro de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la misma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clase,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de </a:t>
            </a:r>
            <a:r>
              <a:rPr sz="2200" spc="-10" dirty="0">
                <a:latin typeface="Trebuchet MS"/>
                <a:cs typeface="Trebuchet MS"/>
              </a:rPr>
              <a:t>manera</a:t>
            </a:r>
            <a:r>
              <a:rPr sz="2200" spc="-5" dirty="0">
                <a:latin typeface="Trebuchet MS"/>
                <a:cs typeface="Trebuchet MS"/>
              </a:rPr>
              <a:t> que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7798" y="3441319"/>
            <a:ext cx="3279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i="1" spc="-5" dirty="0">
                <a:latin typeface="Trebuchet MS"/>
                <a:cs typeface="Trebuchet MS"/>
              </a:rPr>
              <a:t>miembros</a:t>
            </a:r>
            <a:r>
              <a:rPr sz="2200" b="1" i="1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de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dicha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clase.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97805" y="3989845"/>
            <a:ext cx="6841490" cy="1259205"/>
            <a:chOff x="4791455" y="3989844"/>
            <a:chExt cx="6841490" cy="125920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1" y="3989844"/>
              <a:ext cx="6768083" cy="12420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1455" y="4021823"/>
              <a:ext cx="6841235" cy="12268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2415" y="4003548"/>
              <a:ext cx="6693408" cy="116738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987798" y="4089019"/>
            <a:ext cx="6379845" cy="944244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ct val="87000"/>
              </a:lnSpc>
              <a:spcBef>
                <a:spcPts val="439"/>
              </a:spcBef>
            </a:pPr>
            <a:r>
              <a:rPr sz="2200" spc="-5" dirty="0">
                <a:latin typeface="Trebuchet MS"/>
                <a:cs typeface="Trebuchet MS"/>
              </a:rPr>
              <a:t>Esos métodos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y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atributos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pueden ser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utilizados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por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otras</a:t>
            </a:r>
            <a:r>
              <a:rPr sz="2200" b="1" i="1" spc="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clases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sólo</a:t>
            </a:r>
            <a:r>
              <a:rPr sz="2200" b="1" i="1" spc="5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si</a:t>
            </a:r>
            <a:r>
              <a:rPr sz="2200" b="1" i="1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la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clase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que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los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encapsula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les 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brinda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los </a:t>
            </a:r>
            <a:r>
              <a:rPr sz="2200" b="1" i="1" spc="-5" dirty="0">
                <a:latin typeface="Trebuchet MS"/>
                <a:cs typeface="Trebuchet MS"/>
              </a:rPr>
              <a:t>permisos</a:t>
            </a:r>
            <a:r>
              <a:rPr sz="2200" b="1" i="1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necesarios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para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ello.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2885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60" y="629159"/>
            <a:ext cx="594929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Encapsulamiento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7584" y="6140908"/>
            <a:ext cx="85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EB3C9F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530" y="2162555"/>
            <a:ext cx="8595360" cy="817244"/>
            <a:chOff x="678180" y="2162555"/>
            <a:chExt cx="8595360" cy="817244"/>
          </a:xfrm>
        </p:grpSpPr>
        <p:sp>
          <p:nvSpPr>
            <p:cNvPr id="5" name="object 5"/>
            <p:cNvSpPr/>
            <p:nvPr/>
          </p:nvSpPr>
          <p:spPr>
            <a:xfrm>
              <a:off x="678180" y="2162555"/>
              <a:ext cx="8595360" cy="817244"/>
            </a:xfrm>
            <a:custGeom>
              <a:avLst/>
              <a:gdLst/>
              <a:ahLst/>
              <a:cxnLst/>
              <a:rect l="l" t="t" r="r" b="b"/>
              <a:pathLst>
                <a:path w="8595360" h="817244">
                  <a:moveTo>
                    <a:pt x="8513699" y="0"/>
                  </a:moveTo>
                  <a:lnTo>
                    <a:pt x="81686" y="0"/>
                  </a:lnTo>
                  <a:lnTo>
                    <a:pt x="49891" y="6419"/>
                  </a:lnTo>
                  <a:lnTo>
                    <a:pt x="23926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6" y="792940"/>
                  </a:lnTo>
                  <a:lnTo>
                    <a:pt x="49891" y="810444"/>
                  </a:lnTo>
                  <a:lnTo>
                    <a:pt x="81686" y="816864"/>
                  </a:lnTo>
                  <a:lnTo>
                    <a:pt x="8513699" y="816864"/>
                  </a:lnTo>
                  <a:lnTo>
                    <a:pt x="8545478" y="810444"/>
                  </a:lnTo>
                  <a:lnTo>
                    <a:pt x="8571436" y="792940"/>
                  </a:lnTo>
                  <a:lnTo>
                    <a:pt x="8588940" y="766982"/>
                  </a:lnTo>
                  <a:lnTo>
                    <a:pt x="8595360" y="735203"/>
                  </a:lnTo>
                  <a:lnTo>
                    <a:pt x="8595360" y="81661"/>
                  </a:lnTo>
                  <a:lnTo>
                    <a:pt x="8588940" y="49881"/>
                  </a:lnTo>
                  <a:lnTo>
                    <a:pt x="8571436" y="23923"/>
                  </a:lnTo>
                  <a:lnTo>
                    <a:pt x="8545478" y="6419"/>
                  </a:lnTo>
                  <a:lnTo>
                    <a:pt x="85136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228" y="2392329"/>
              <a:ext cx="403860" cy="356235"/>
            </a:xfrm>
            <a:custGeom>
              <a:avLst/>
              <a:gdLst/>
              <a:ahLst/>
              <a:cxnLst/>
              <a:rect l="l" t="t" r="r" b="b"/>
              <a:pathLst>
                <a:path w="403859" h="356235">
                  <a:moveTo>
                    <a:pt x="199451" y="0"/>
                  </a:moveTo>
                  <a:lnTo>
                    <a:pt x="2371" y="327628"/>
                  </a:lnTo>
                  <a:lnTo>
                    <a:pt x="0" y="334677"/>
                  </a:lnTo>
                  <a:lnTo>
                    <a:pt x="499" y="341838"/>
                  </a:lnTo>
                  <a:lnTo>
                    <a:pt x="3650" y="348289"/>
                  </a:lnTo>
                  <a:lnTo>
                    <a:pt x="9230" y="353209"/>
                  </a:lnTo>
                  <a:lnTo>
                    <a:pt x="12074" y="354848"/>
                  </a:lnTo>
                  <a:lnTo>
                    <a:pt x="15298" y="355714"/>
                  </a:lnTo>
                  <a:lnTo>
                    <a:pt x="384872" y="355714"/>
                  </a:lnTo>
                  <a:lnTo>
                    <a:pt x="392145" y="354238"/>
                  </a:lnTo>
                  <a:lnTo>
                    <a:pt x="398097" y="350219"/>
                  </a:lnTo>
                  <a:lnTo>
                    <a:pt x="402103" y="344263"/>
                  </a:lnTo>
                  <a:lnTo>
                    <a:pt x="403553" y="336972"/>
                  </a:lnTo>
                  <a:lnTo>
                    <a:pt x="403553" y="333691"/>
                  </a:lnTo>
                  <a:lnTo>
                    <a:pt x="402694" y="330468"/>
                  </a:lnTo>
                  <a:lnTo>
                    <a:pt x="377200" y="286149"/>
                  </a:lnTo>
                  <a:lnTo>
                    <a:pt x="155333" y="286149"/>
                  </a:lnTo>
                  <a:lnTo>
                    <a:pt x="135469" y="266300"/>
                  </a:lnTo>
                  <a:lnTo>
                    <a:pt x="181849" y="219952"/>
                  </a:lnTo>
                  <a:lnTo>
                    <a:pt x="135469" y="173604"/>
                  </a:lnTo>
                  <a:lnTo>
                    <a:pt x="155333" y="153754"/>
                  </a:lnTo>
                  <a:lnTo>
                    <a:pt x="301059" y="153754"/>
                  </a:lnTo>
                  <a:lnTo>
                    <a:pt x="217970" y="9277"/>
                  </a:lnTo>
                  <a:lnTo>
                    <a:pt x="213063" y="3687"/>
                  </a:lnTo>
                  <a:lnTo>
                    <a:pt x="206616" y="523"/>
                  </a:lnTo>
                  <a:lnTo>
                    <a:pt x="199451" y="0"/>
                  </a:lnTo>
                  <a:close/>
                </a:path>
                <a:path w="403859" h="356235">
                  <a:moveTo>
                    <a:pt x="201713" y="239802"/>
                  </a:moveTo>
                  <a:lnTo>
                    <a:pt x="155333" y="286149"/>
                  </a:lnTo>
                  <a:lnTo>
                    <a:pt x="248093" y="286149"/>
                  </a:lnTo>
                  <a:lnTo>
                    <a:pt x="201713" y="239802"/>
                  </a:lnTo>
                  <a:close/>
                </a:path>
                <a:path w="403859" h="356235">
                  <a:moveTo>
                    <a:pt x="301059" y="153754"/>
                  </a:moveTo>
                  <a:lnTo>
                    <a:pt x="248093" y="153754"/>
                  </a:lnTo>
                  <a:lnTo>
                    <a:pt x="267957" y="173604"/>
                  </a:lnTo>
                  <a:lnTo>
                    <a:pt x="221577" y="219952"/>
                  </a:lnTo>
                  <a:lnTo>
                    <a:pt x="267957" y="266300"/>
                  </a:lnTo>
                  <a:lnTo>
                    <a:pt x="248093" y="286149"/>
                  </a:lnTo>
                  <a:lnTo>
                    <a:pt x="377200" y="286149"/>
                  </a:lnTo>
                  <a:lnTo>
                    <a:pt x="301059" y="153754"/>
                  </a:lnTo>
                  <a:close/>
                </a:path>
                <a:path w="403859" h="356235">
                  <a:moveTo>
                    <a:pt x="248093" y="153754"/>
                  </a:moveTo>
                  <a:lnTo>
                    <a:pt x="155333" y="153754"/>
                  </a:lnTo>
                  <a:lnTo>
                    <a:pt x="201713" y="200102"/>
                  </a:lnTo>
                  <a:lnTo>
                    <a:pt x="248093" y="153754"/>
                  </a:lnTo>
                  <a:close/>
                </a:path>
              </a:pathLst>
            </a:custGeom>
            <a:solidFill>
              <a:srgbClr val="BB3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4530" y="3182111"/>
            <a:ext cx="8595360" cy="817244"/>
            <a:chOff x="678180" y="3182111"/>
            <a:chExt cx="8595360" cy="817244"/>
          </a:xfrm>
        </p:grpSpPr>
        <p:sp>
          <p:nvSpPr>
            <p:cNvPr id="8" name="object 8"/>
            <p:cNvSpPr/>
            <p:nvPr/>
          </p:nvSpPr>
          <p:spPr>
            <a:xfrm>
              <a:off x="678180" y="3182111"/>
              <a:ext cx="8595360" cy="817244"/>
            </a:xfrm>
            <a:custGeom>
              <a:avLst/>
              <a:gdLst/>
              <a:ahLst/>
              <a:cxnLst/>
              <a:rect l="l" t="t" r="r" b="b"/>
              <a:pathLst>
                <a:path w="8595360" h="817245">
                  <a:moveTo>
                    <a:pt x="8513699" y="0"/>
                  </a:moveTo>
                  <a:lnTo>
                    <a:pt x="81686" y="0"/>
                  </a:lnTo>
                  <a:lnTo>
                    <a:pt x="49891" y="6419"/>
                  </a:lnTo>
                  <a:lnTo>
                    <a:pt x="23926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2"/>
                  </a:lnTo>
                  <a:lnTo>
                    <a:pt x="6419" y="766982"/>
                  </a:lnTo>
                  <a:lnTo>
                    <a:pt x="23926" y="792940"/>
                  </a:lnTo>
                  <a:lnTo>
                    <a:pt x="49891" y="810444"/>
                  </a:lnTo>
                  <a:lnTo>
                    <a:pt x="81686" y="816863"/>
                  </a:lnTo>
                  <a:lnTo>
                    <a:pt x="8513699" y="816863"/>
                  </a:lnTo>
                  <a:lnTo>
                    <a:pt x="8545478" y="810444"/>
                  </a:lnTo>
                  <a:lnTo>
                    <a:pt x="8571436" y="792940"/>
                  </a:lnTo>
                  <a:lnTo>
                    <a:pt x="8588940" y="766982"/>
                  </a:lnTo>
                  <a:lnTo>
                    <a:pt x="8595360" y="735202"/>
                  </a:lnTo>
                  <a:lnTo>
                    <a:pt x="8595360" y="81661"/>
                  </a:lnTo>
                  <a:lnTo>
                    <a:pt x="8588940" y="49881"/>
                  </a:lnTo>
                  <a:lnTo>
                    <a:pt x="8571436" y="23923"/>
                  </a:lnTo>
                  <a:lnTo>
                    <a:pt x="8545478" y="6419"/>
                  </a:lnTo>
                  <a:lnTo>
                    <a:pt x="85136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341" y="3432054"/>
              <a:ext cx="112343" cy="1122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5616" y="3440582"/>
              <a:ext cx="313690" cy="309880"/>
            </a:xfrm>
            <a:custGeom>
              <a:avLst/>
              <a:gdLst/>
              <a:ahLst/>
              <a:cxnLst/>
              <a:rect l="l" t="t" r="r" b="b"/>
              <a:pathLst>
                <a:path w="313690" h="309879">
                  <a:moveTo>
                    <a:pt x="140258" y="42710"/>
                  </a:moveTo>
                  <a:lnTo>
                    <a:pt x="137198" y="39649"/>
                  </a:lnTo>
                  <a:lnTo>
                    <a:pt x="129641" y="39649"/>
                  </a:lnTo>
                  <a:lnTo>
                    <a:pt x="126580" y="42710"/>
                  </a:lnTo>
                  <a:lnTo>
                    <a:pt x="126580" y="78346"/>
                  </a:lnTo>
                  <a:lnTo>
                    <a:pt x="129641" y="81407"/>
                  </a:lnTo>
                  <a:lnTo>
                    <a:pt x="133426" y="81407"/>
                  </a:lnTo>
                  <a:lnTo>
                    <a:pt x="137198" y="81407"/>
                  </a:lnTo>
                  <a:lnTo>
                    <a:pt x="140258" y="78346"/>
                  </a:lnTo>
                  <a:lnTo>
                    <a:pt x="140258" y="42710"/>
                  </a:lnTo>
                  <a:close/>
                </a:path>
                <a:path w="313690" h="309879">
                  <a:moveTo>
                    <a:pt x="313601" y="94945"/>
                  </a:moveTo>
                  <a:lnTo>
                    <a:pt x="313537" y="2209"/>
                  </a:lnTo>
                  <a:lnTo>
                    <a:pt x="311226" y="0"/>
                  </a:lnTo>
                  <a:lnTo>
                    <a:pt x="308038" y="76"/>
                  </a:lnTo>
                  <a:lnTo>
                    <a:pt x="307657" y="139"/>
                  </a:lnTo>
                  <a:lnTo>
                    <a:pt x="238366" y="17437"/>
                  </a:lnTo>
                  <a:lnTo>
                    <a:pt x="238366" y="106273"/>
                  </a:lnTo>
                  <a:lnTo>
                    <a:pt x="230352" y="115684"/>
                  </a:lnTo>
                  <a:lnTo>
                    <a:pt x="207441" y="110109"/>
                  </a:lnTo>
                  <a:lnTo>
                    <a:pt x="203720" y="106997"/>
                  </a:lnTo>
                  <a:lnTo>
                    <a:pt x="199123" y="105156"/>
                  </a:lnTo>
                  <a:lnTo>
                    <a:pt x="194284" y="104813"/>
                  </a:lnTo>
                  <a:lnTo>
                    <a:pt x="192074" y="94945"/>
                  </a:lnTo>
                  <a:lnTo>
                    <a:pt x="238366" y="106273"/>
                  </a:lnTo>
                  <a:lnTo>
                    <a:pt x="238366" y="17437"/>
                  </a:lnTo>
                  <a:lnTo>
                    <a:pt x="149631" y="39560"/>
                  </a:lnTo>
                  <a:lnTo>
                    <a:pt x="149631" y="84594"/>
                  </a:lnTo>
                  <a:lnTo>
                    <a:pt x="180784" y="92417"/>
                  </a:lnTo>
                  <a:lnTo>
                    <a:pt x="183769" y="105156"/>
                  </a:lnTo>
                  <a:lnTo>
                    <a:pt x="183896" y="106273"/>
                  </a:lnTo>
                  <a:lnTo>
                    <a:pt x="180949" y="107365"/>
                  </a:lnTo>
                  <a:lnTo>
                    <a:pt x="178168" y="109169"/>
                  </a:lnTo>
                  <a:lnTo>
                    <a:pt x="175869" y="111518"/>
                  </a:lnTo>
                  <a:lnTo>
                    <a:pt x="130378" y="156921"/>
                  </a:lnTo>
                  <a:lnTo>
                    <a:pt x="109296" y="156921"/>
                  </a:lnTo>
                  <a:lnTo>
                    <a:pt x="97929" y="137718"/>
                  </a:lnTo>
                  <a:lnTo>
                    <a:pt x="80683" y="124815"/>
                  </a:lnTo>
                  <a:lnTo>
                    <a:pt x="59842" y="119316"/>
                  </a:lnTo>
                  <a:lnTo>
                    <a:pt x="37719" y="122326"/>
                  </a:lnTo>
                  <a:lnTo>
                    <a:pt x="22567" y="130365"/>
                  </a:lnTo>
                  <a:lnTo>
                    <a:pt x="10769" y="142303"/>
                  </a:lnTo>
                  <a:lnTo>
                    <a:pt x="3009" y="157175"/>
                  </a:lnTo>
                  <a:lnTo>
                    <a:pt x="0" y="174053"/>
                  </a:lnTo>
                  <a:lnTo>
                    <a:pt x="0" y="309829"/>
                  </a:lnTo>
                  <a:lnTo>
                    <a:pt x="112153" y="309829"/>
                  </a:lnTo>
                  <a:lnTo>
                    <a:pt x="112153" y="203746"/>
                  </a:lnTo>
                  <a:lnTo>
                    <a:pt x="146507" y="203746"/>
                  </a:lnTo>
                  <a:lnTo>
                    <a:pt x="152450" y="201295"/>
                  </a:lnTo>
                  <a:lnTo>
                    <a:pt x="196850" y="156921"/>
                  </a:lnTo>
                  <a:lnTo>
                    <a:pt x="209181" y="144614"/>
                  </a:lnTo>
                  <a:lnTo>
                    <a:pt x="214896" y="138811"/>
                  </a:lnTo>
                  <a:lnTo>
                    <a:pt x="217182" y="130467"/>
                  </a:lnTo>
                  <a:lnTo>
                    <a:pt x="215226" y="122567"/>
                  </a:lnTo>
                  <a:lnTo>
                    <a:pt x="229273" y="126022"/>
                  </a:lnTo>
                  <a:lnTo>
                    <a:pt x="233349" y="126009"/>
                  </a:lnTo>
                  <a:lnTo>
                    <a:pt x="235381" y="125056"/>
                  </a:lnTo>
                  <a:lnTo>
                    <a:pt x="237490" y="122567"/>
                  </a:lnTo>
                  <a:lnTo>
                    <a:pt x="243382" y="115684"/>
                  </a:lnTo>
                  <a:lnTo>
                    <a:pt x="249186" y="108889"/>
                  </a:lnTo>
                  <a:lnTo>
                    <a:pt x="307238" y="123405"/>
                  </a:lnTo>
                  <a:lnTo>
                    <a:pt x="310248" y="123875"/>
                  </a:lnTo>
                  <a:lnTo>
                    <a:pt x="313080" y="121818"/>
                  </a:lnTo>
                  <a:lnTo>
                    <a:pt x="313601" y="118351"/>
                  </a:lnTo>
                  <a:lnTo>
                    <a:pt x="313601" y="108889"/>
                  </a:lnTo>
                  <a:lnTo>
                    <a:pt x="313601" y="94945"/>
                  </a:lnTo>
                  <a:close/>
                </a:path>
              </a:pathLst>
            </a:custGeom>
            <a:solidFill>
              <a:srgbClr val="E652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4530" y="4203191"/>
            <a:ext cx="8595360" cy="817244"/>
            <a:chOff x="678180" y="4203191"/>
            <a:chExt cx="8595360" cy="817244"/>
          </a:xfrm>
        </p:grpSpPr>
        <p:sp>
          <p:nvSpPr>
            <p:cNvPr id="12" name="object 12"/>
            <p:cNvSpPr/>
            <p:nvPr/>
          </p:nvSpPr>
          <p:spPr>
            <a:xfrm>
              <a:off x="678180" y="4203191"/>
              <a:ext cx="8595360" cy="817244"/>
            </a:xfrm>
            <a:custGeom>
              <a:avLst/>
              <a:gdLst/>
              <a:ahLst/>
              <a:cxnLst/>
              <a:rect l="l" t="t" r="r" b="b"/>
              <a:pathLst>
                <a:path w="8595360" h="817245">
                  <a:moveTo>
                    <a:pt x="8513699" y="0"/>
                  </a:moveTo>
                  <a:lnTo>
                    <a:pt x="81686" y="0"/>
                  </a:lnTo>
                  <a:lnTo>
                    <a:pt x="49891" y="6419"/>
                  </a:lnTo>
                  <a:lnTo>
                    <a:pt x="23926" y="23923"/>
                  </a:lnTo>
                  <a:lnTo>
                    <a:pt x="6419" y="49881"/>
                  </a:lnTo>
                  <a:lnTo>
                    <a:pt x="0" y="81660"/>
                  </a:lnTo>
                  <a:lnTo>
                    <a:pt x="0" y="735202"/>
                  </a:lnTo>
                  <a:lnTo>
                    <a:pt x="6419" y="766982"/>
                  </a:lnTo>
                  <a:lnTo>
                    <a:pt x="23926" y="792940"/>
                  </a:lnTo>
                  <a:lnTo>
                    <a:pt x="49891" y="810444"/>
                  </a:lnTo>
                  <a:lnTo>
                    <a:pt x="81686" y="816863"/>
                  </a:lnTo>
                  <a:lnTo>
                    <a:pt x="8513699" y="816863"/>
                  </a:lnTo>
                  <a:lnTo>
                    <a:pt x="8545478" y="810444"/>
                  </a:lnTo>
                  <a:lnTo>
                    <a:pt x="8571436" y="792940"/>
                  </a:lnTo>
                  <a:lnTo>
                    <a:pt x="8588940" y="766982"/>
                  </a:lnTo>
                  <a:lnTo>
                    <a:pt x="8595360" y="735202"/>
                  </a:lnTo>
                  <a:lnTo>
                    <a:pt x="8595360" y="81660"/>
                  </a:lnTo>
                  <a:lnTo>
                    <a:pt x="8588940" y="49881"/>
                  </a:lnTo>
                  <a:lnTo>
                    <a:pt x="8571436" y="23923"/>
                  </a:lnTo>
                  <a:lnTo>
                    <a:pt x="8545478" y="6419"/>
                  </a:lnTo>
                  <a:lnTo>
                    <a:pt x="85136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177" y="4489306"/>
              <a:ext cx="393529" cy="24448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01165" y="2294001"/>
            <a:ext cx="7128509" cy="25090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225"/>
              </a:spcBef>
            </a:pPr>
            <a:r>
              <a:rPr sz="1700" dirty="0">
                <a:latin typeface="Trebuchet MS"/>
                <a:cs typeface="Trebuchet MS"/>
              </a:rPr>
              <a:t>A los </a:t>
            </a:r>
            <a:r>
              <a:rPr sz="1700" spc="-5" dirty="0">
                <a:latin typeface="Trebuchet MS"/>
                <a:cs typeface="Trebuchet MS"/>
              </a:rPr>
              <a:t>métodos también se </a:t>
            </a:r>
            <a:r>
              <a:rPr sz="1700" dirty="0">
                <a:latin typeface="Trebuchet MS"/>
                <a:cs typeface="Trebuchet MS"/>
              </a:rPr>
              <a:t>les </a:t>
            </a:r>
            <a:r>
              <a:rPr sz="1700" spc="-5" dirty="0">
                <a:latin typeface="Trebuchet MS"/>
                <a:cs typeface="Trebuchet MS"/>
              </a:rPr>
              <a:t>puede aplicar distintos modificadores de 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acceso,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por</a:t>
            </a:r>
            <a:r>
              <a:rPr sz="1700" dirty="0">
                <a:latin typeface="Trebuchet MS"/>
                <a:cs typeface="Trebuchet MS"/>
              </a:rPr>
              <a:t> lo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que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un </a:t>
            </a:r>
            <a:r>
              <a:rPr sz="1700" spc="-5" dirty="0">
                <a:latin typeface="Trebuchet MS"/>
                <a:cs typeface="Trebuchet MS"/>
              </a:rPr>
              <a:t>método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puede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ser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también</a:t>
            </a:r>
            <a:r>
              <a:rPr sz="1700" dirty="0">
                <a:latin typeface="Trebuchet MS"/>
                <a:cs typeface="Trebuchet MS"/>
              </a:rPr>
              <a:t> marcado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como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private</a:t>
            </a:r>
            <a:r>
              <a:rPr sz="1700" dirty="0"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12700" marR="549910">
              <a:lnSpc>
                <a:spcPts val="1970"/>
              </a:lnSpc>
              <a:spcBef>
                <a:spcPts val="1775"/>
              </a:spcBef>
            </a:pPr>
            <a:r>
              <a:rPr sz="1700" spc="-5" dirty="0">
                <a:latin typeface="Trebuchet MS"/>
                <a:cs typeface="Trebuchet MS"/>
              </a:rPr>
              <a:t>La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recomendación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general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es inicialmente hacer todo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privado </a:t>
            </a:r>
            <a:r>
              <a:rPr sz="1700" dirty="0">
                <a:latin typeface="Trebuchet MS"/>
                <a:cs typeface="Trebuchet MS"/>
              </a:rPr>
              <a:t>e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irlo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haciendo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público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conforme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se </a:t>
            </a:r>
            <a:r>
              <a:rPr sz="1700" dirty="0">
                <a:latin typeface="Trebuchet MS"/>
                <a:cs typeface="Trebuchet MS"/>
              </a:rPr>
              <a:t>va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necesitando.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>
              <a:spcBef>
                <a:spcPts val="25"/>
              </a:spcBef>
            </a:pPr>
            <a:endParaRPr sz="2250">
              <a:latin typeface="Trebuchet MS"/>
              <a:cs typeface="Trebuchet MS"/>
            </a:endParaRPr>
          </a:p>
          <a:p>
            <a:pPr marL="12700"/>
            <a:r>
              <a:rPr sz="1700" dirty="0">
                <a:latin typeface="Trebuchet MS"/>
                <a:cs typeface="Trebuchet MS"/>
              </a:rPr>
              <a:t>Entre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menos métodos públicos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tenga </a:t>
            </a:r>
            <a:r>
              <a:rPr sz="1700" dirty="0">
                <a:latin typeface="Trebuchet MS"/>
                <a:cs typeface="Trebuchet MS"/>
              </a:rPr>
              <a:t>una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clase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es </a:t>
            </a:r>
            <a:r>
              <a:rPr sz="1700" dirty="0">
                <a:latin typeface="Trebuchet MS"/>
                <a:cs typeface="Trebuchet MS"/>
              </a:rPr>
              <a:t>más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fácil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de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entender.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4530" y="5224271"/>
            <a:ext cx="8595360" cy="817244"/>
            <a:chOff x="678180" y="5224271"/>
            <a:chExt cx="8595360" cy="817244"/>
          </a:xfrm>
        </p:grpSpPr>
        <p:sp>
          <p:nvSpPr>
            <p:cNvPr id="16" name="object 16"/>
            <p:cNvSpPr/>
            <p:nvPr/>
          </p:nvSpPr>
          <p:spPr>
            <a:xfrm>
              <a:off x="678180" y="5224271"/>
              <a:ext cx="8595360" cy="817244"/>
            </a:xfrm>
            <a:custGeom>
              <a:avLst/>
              <a:gdLst/>
              <a:ahLst/>
              <a:cxnLst/>
              <a:rect l="l" t="t" r="r" b="b"/>
              <a:pathLst>
                <a:path w="8595360" h="817245">
                  <a:moveTo>
                    <a:pt x="8513699" y="0"/>
                  </a:moveTo>
                  <a:lnTo>
                    <a:pt x="81686" y="0"/>
                  </a:lnTo>
                  <a:lnTo>
                    <a:pt x="49891" y="6419"/>
                  </a:lnTo>
                  <a:lnTo>
                    <a:pt x="23926" y="23923"/>
                  </a:lnTo>
                  <a:lnTo>
                    <a:pt x="6419" y="49881"/>
                  </a:lnTo>
                  <a:lnTo>
                    <a:pt x="0" y="81660"/>
                  </a:lnTo>
                  <a:lnTo>
                    <a:pt x="0" y="735177"/>
                  </a:lnTo>
                  <a:lnTo>
                    <a:pt x="6419" y="766972"/>
                  </a:lnTo>
                  <a:lnTo>
                    <a:pt x="23926" y="792937"/>
                  </a:lnTo>
                  <a:lnTo>
                    <a:pt x="49891" y="810444"/>
                  </a:lnTo>
                  <a:lnTo>
                    <a:pt x="81686" y="816863"/>
                  </a:lnTo>
                  <a:lnTo>
                    <a:pt x="8513699" y="816863"/>
                  </a:lnTo>
                  <a:lnTo>
                    <a:pt x="8545478" y="810444"/>
                  </a:lnTo>
                  <a:lnTo>
                    <a:pt x="8571436" y="792937"/>
                  </a:lnTo>
                  <a:lnTo>
                    <a:pt x="8588940" y="766972"/>
                  </a:lnTo>
                  <a:lnTo>
                    <a:pt x="8595360" y="735177"/>
                  </a:lnTo>
                  <a:lnTo>
                    <a:pt x="8595360" y="81660"/>
                  </a:lnTo>
                  <a:lnTo>
                    <a:pt x="8588940" y="49881"/>
                  </a:lnTo>
                  <a:lnTo>
                    <a:pt x="8571436" y="23923"/>
                  </a:lnTo>
                  <a:lnTo>
                    <a:pt x="8545478" y="6419"/>
                  </a:lnTo>
                  <a:lnTo>
                    <a:pt x="85136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1916" y="5453959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4" h="356235">
                  <a:moveTo>
                    <a:pt x="178025" y="0"/>
                  </a:moveTo>
                  <a:lnTo>
                    <a:pt x="130677" y="6350"/>
                  </a:lnTo>
                  <a:lnTo>
                    <a:pt x="88145" y="24275"/>
                  </a:lnTo>
                  <a:lnTo>
                    <a:pt x="52119" y="52084"/>
                  </a:lnTo>
                  <a:lnTo>
                    <a:pt x="24291" y="88086"/>
                  </a:lnTo>
                  <a:lnTo>
                    <a:pt x="6354" y="130589"/>
                  </a:lnTo>
                  <a:lnTo>
                    <a:pt x="0" y="177904"/>
                  </a:lnTo>
                  <a:lnTo>
                    <a:pt x="6354" y="225218"/>
                  </a:lnTo>
                  <a:lnTo>
                    <a:pt x="24291" y="267721"/>
                  </a:lnTo>
                  <a:lnTo>
                    <a:pt x="52119" y="303721"/>
                  </a:lnTo>
                  <a:lnTo>
                    <a:pt x="88145" y="331529"/>
                  </a:lnTo>
                  <a:lnTo>
                    <a:pt x="130677" y="349453"/>
                  </a:lnTo>
                  <a:lnTo>
                    <a:pt x="178025" y="355804"/>
                  </a:lnTo>
                  <a:lnTo>
                    <a:pt x="225373" y="349453"/>
                  </a:lnTo>
                  <a:lnTo>
                    <a:pt x="267905" y="331529"/>
                  </a:lnTo>
                  <a:lnTo>
                    <a:pt x="303931" y="303721"/>
                  </a:lnTo>
                  <a:lnTo>
                    <a:pt x="331758" y="267721"/>
                  </a:lnTo>
                  <a:lnTo>
                    <a:pt x="349695" y="225218"/>
                  </a:lnTo>
                  <a:lnTo>
                    <a:pt x="353535" y="196630"/>
                  </a:lnTo>
                  <a:lnTo>
                    <a:pt x="46848" y="196630"/>
                  </a:lnTo>
                  <a:lnTo>
                    <a:pt x="46848" y="159177"/>
                  </a:lnTo>
                  <a:lnTo>
                    <a:pt x="353535" y="159177"/>
                  </a:lnTo>
                  <a:lnTo>
                    <a:pt x="349695" y="130589"/>
                  </a:lnTo>
                  <a:lnTo>
                    <a:pt x="331758" y="88086"/>
                  </a:lnTo>
                  <a:lnTo>
                    <a:pt x="303931" y="52084"/>
                  </a:lnTo>
                  <a:lnTo>
                    <a:pt x="267905" y="24275"/>
                  </a:lnTo>
                  <a:lnTo>
                    <a:pt x="225373" y="6350"/>
                  </a:lnTo>
                  <a:lnTo>
                    <a:pt x="178025" y="0"/>
                  </a:lnTo>
                  <a:close/>
                </a:path>
                <a:path w="356234" h="356235">
                  <a:moveTo>
                    <a:pt x="353535" y="159177"/>
                  </a:moveTo>
                  <a:lnTo>
                    <a:pt x="309202" y="159177"/>
                  </a:lnTo>
                  <a:lnTo>
                    <a:pt x="309202" y="196630"/>
                  </a:lnTo>
                  <a:lnTo>
                    <a:pt x="353535" y="196630"/>
                  </a:lnTo>
                  <a:lnTo>
                    <a:pt x="356050" y="177904"/>
                  </a:lnTo>
                  <a:lnTo>
                    <a:pt x="353535" y="159177"/>
                  </a:lnTo>
                  <a:close/>
                </a:path>
              </a:pathLst>
            </a:custGeom>
            <a:solidFill>
              <a:srgbClr val="F1A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01164" y="5481625"/>
            <a:ext cx="56426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spc="-5" dirty="0">
                <a:latin typeface="Trebuchet MS"/>
                <a:cs typeface="Trebuchet MS"/>
              </a:rPr>
              <a:t>No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se recomienda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tener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atributos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públicos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en </a:t>
            </a:r>
            <a:r>
              <a:rPr sz="1700" dirty="0">
                <a:latin typeface="Trebuchet MS"/>
                <a:cs typeface="Trebuchet MS"/>
              </a:rPr>
              <a:t>lo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absoluto.</a:t>
            </a:r>
            <a:endParaRPr sz="1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5258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72998" y="2722055"/>
            <a:ext cx="26214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Trebuchet MS"/>
                <a:cs typeface="Trebuchet MS"/>
              </a:rPr>
              <a:t>Herencia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6676" y="6140908"/>
            <a:ext cx="1447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58765" y="946404"/>
            <a:ext cx="6693534" cy="1015365"/>
            <a:chOff x="4852415" y="946403"/>
            <a:chExt cx="6693534" cy="1015365"/>
          </a:xfrm>
        </p:grpSpPr>
        <p:sp>
          <p:nvSpPr>
            <p:cNvPr id="16" name="object 16"/>
            <p:cNvSpPr/>
            <p:nvPr/>
          </p:nvSpPr>
          <p:spPr>
            <a:xfrm>
              <a:off x="4852415" y="946403"/>
              <a:ext cx="6693534" cy="1015365"/>
            </a:xfrm>
            <a:custGeom>
              <a:avLst/>
              <a:gdLst/>
              <a:ahLst/>
              <a:cxnLst/>
              <a:rect l="l" t="t" r="r" b="b"/>
              <a:pathLst>
                <a:path w="6693534" h="1015364">
                  <a:moveTo>
                    <a:pt x="6591934" y="0"/>
                  </a:moveTo>
                  <a:lnTo>
                    <a:pt x="101473" y="0"/>
                  </a:lnTo>
                  <a:lnTo>
                    <a:pt x="61989" y="7979"/>
                  </a:lnTo>
                  <a:lnTo>
                    <a:pt x="29733" y="29733"/>
                  </a:lnTo>
                  <a:lnTo>
                    <a:pt x="7979" y="61989"/>
                  </a:lnTo>
                  <a:lnTo>
                    <a:pt x="0" y="101473"/>
                  </a:lnTo>
                  <a:lnTo>
                    <a:pt x="0" y="913511"/>
                  </a:lnTo>
                  <a:lnTo>
                    <a:pt x="7979" y="952994"/>
                  </a:lnTo>
                  <a:lnTo>
                    <a:pt x="29733" y="985250"/>
                  </a:lnTo>
                  <a:lnTo>
                    <a:pt x="61989" y="1007004"/>
                  </a:lnTo>
                  <a:lnTo>
                    <a:pt x="101473" y="1014984"/>
                  </a:lnTo>
                  <a:lnTo>
                    <a:pt x="6591934" y="1014984"/>
                  </a:lnTo>
                  <a:lnTo>
                    <a:pt x="6631418" y="1007004"/>
                  </a:lnTo>
                  <a:lnTo>
                    <a:pt x="6663674" y="985250"/>
                  </a:lnTo>
                  <a:lnTo>
                    <a:pt x="6685428" y="952994"/>
                  </a:lnTo>
                  <a:lnTo>
                    <a:pt x="6693408" y="913511"/>
                  </a:lnTo>
                  <a:lnTo>
                    <a:pt x="6693408" y="101473"/>
                  </a:lnTo>
                  <a:lnTo>
                    <a:pt x="6685428" y="61989"/>
                  </a:lnTo>
                  <a:lnTo>
                    <a:pt x="6663674" y="29733"/>
                  </a:lnTo>
                  <a:lnTo>
                    <a:pt x="6631418" y="7979"/>
                  </a:lnTo>
                  <a:lnTo>
                    <a:pt x="6591934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9489" y="1175765"/>
              <a:ext cx="635" cy="558165"/>
            </a:xfrm>
            <a:custGeom>
              <a:avLst/>
              <a:gdLst/>
              <a:ahLst/>
              <a:cxnLst/>
              <a:rect l="l" t="t" r="r" b="b"/>
              <a:pathLst>
                <a:path w="635" h="558164">
                  <a:moveTo>
                    <a:pt x="12" y="0"/>
                  </a:moveTo>
                  <a:lnTo>
                    <a:pt x="0" y="55760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2125" y="1257080"/>
              <a:ext cx="86258" cy="1704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1629" y="1257080"/>
              <a:ext cx="86258" cy="1704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0136" y="1481397"/>
              <a:ext cx="86258" cy="1706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631" y="1481397"/>
              <a:ext cx="86258" cy="17064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59501" y="1175765"/>
              <a:ext cx="559435" cy="558165"/>
            </a:xfrm>
            <a:custGeom>
              <a:avLst/>
              <a:gdLst/>
              <a:ahLst/>
              <a:cxnLst/>
              <a:rect l="l" t="t" r="r" b="b"/>
              <a:pathLst>
                <a:path w="559435" h="558164">
                  <a:moveTo>
                    <a:pt x="0" y="557784"/>
                  </a:moveTo>
                  <a:lnTo>
                    <a:pt x="559308" y="557784"/>
                  </a:lnTo>
                  <a:lnTo>
                    <a:pt x="559308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126227" y="1029158"/>
            <a:ext cx="5210175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5" dirty="0">
                <a:solidFill>
                  <a:srgbClr val="000000"/>
                </a:solidFill>
              </a:rPr>
              <a:t>La herencia es un mecanismo que </a:t>
            </a:r>
            <a:r>
              <a:rPr sz="1800" dirty="0">
                <a:solidFill>
                  <a:srgbClr val="000000"/>
                </a:solidFill>
              </a:rPr>
              <a:t>permite </a:t>
            </a:r>
            <a:r>
              <a:rPr sz="1800" spc="-5" dirty="0">
                <a:solidFill>
                  <a:srgbClr val="000000"/>
                </a:solidFill>
              </a:rPr>
              <a:t>la 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definición de una clase </a:t>
            </a:r>
            <a:r>
              <a:rPr sz="1800" dirty="0">
                <a:solidFill>
                  <a:srgbClr val="000000"/>
                </a:solidFill>
              </a:rPr>
              <a:t>a </a:t>
            </a:r>
            <a:r>
              <a:rPr sz="1800" spc="-5" dirty="0">
                <a:solidFill>
                  <a:srgbClr val="000000"/>
                </a:solidFill>
              </a:rPr>
              <a:t>partir de </a:t>
            </a:r>
            <a:r>
              <a:rPr sz="1800" dirty="0">
                <a:solidFill>
                  <a:srgbClr val="000000"/>
                </a:solidFill>
              </a:rPr>
              <a:t>la </a:t>
            </a:r>
            <a:r>
              <a:rPr sz="1800" spc="-5" dirty="0">
                <a:solidFill>
                  <a:srgbClr val="000000"/>
                </a:solidFill>
              </a:rPr>
              <a:t>definición de </a:t>
            </a:r>
            <a:r>
              <a:rPr sz="1800" spc="-53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otra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ya existente.</a:t>
            </a:r>
            <a:endParaRPr sz="1800"/>
          </a:p>
        </p:txBody>
      </p:sp>
      <p:grpSp>
        <p:nvGrpSpPr>
          <p:cNvPr id="24" name="object 24"/>
          <p:cNvGrpSpPr/>
          <p:nvPr/>
        </p:nvGrpSpPr>
        <p:grpSpPr>
          <a:xfrm>
            <a:off x="4858765" y="2214373"/>
            <a:ext cx="6693534" cy="1015365"/>
            <a:chOff x="4852415" y="2214372"/>
            <a:chExt cx="6693534" cy="1015365"/>
          </a:xfrm>
        </p:grpSpPr>
        <p:sp>
          <p:nvSpPr>
            <p:cNvPr id="25" name="object 25"/>
            <p:cNvSpPr/>
            <p:nvPr/>
          </p:nvSpPr>
          <p:spPr>
            <a:xfrm>
              <a:off x="4852415" y="2214372"/>
              <a:ext cx="6693534" cy="1015365"/>
            </a:xfrm>
            <a:custGeom>
              <a:avLst/>
              <a:gdLst/>
              <a:ahLst/>
              <a:cxnLst/>
              <a:rect l="l" t="t" r="r" b="b"/>
              <a:pathLst>
                <a:path w="6693534" h="1015364">
                  <a:moveTo>
                    <a:pt x="6591934" y="0"/>
                  </a:moveTo>
                  <a:lnTo>
                    <a:pt x="101473" y="0"/>
                  </a:lnTo>
                  <a:lnTo>
                    <a:pt x="61989" y="7979"/>
                  </a:lnTo>
                  <a:lnTo>
                    <a:pt x="29733" y="29733"/>
                  </a:lnTo>
                  <a:lnTo>
                    <a:pt x="7979" y="61989"/>
                  </a:lnTo>
                  <a:lnTo>
                    <a:pt x="0" y="101473"/>
                  </a:lnTo>
                  <a:lnTo>
                    <a:pt x="0" y="913511"/>
                  </a:lnTo>
                  <a:lnTo>
                    <a:pt x="7979" y="952994"/>
                  </a:lnTo>
                  <a:lnTo>
                    <a:pt x="29733" y="985250"/>
                  </a:lnTo>
                  <a:lnTo>
                    <a:pt x="61989" y="1007004"/>
                  </a:lnTo>
                  <a:lnTo>
                    <a:pt x="101473" y="1014983"/>
                  </a:lnTo>
                  <a:lnTo>
                    <a:pt x="6591934" y="1014983"/>
                  </a:lnTo>
                  <a:lnTo>
                    <a:pt x="6631418" y="1007004"/>
                  </a:lnTo>
                  <a:lnTo>
                    <a:pt x="6663674" y="985250"/>
                  </a:lnTo>
                  <a:lnTo>
                    <a:pt x="6685428" y="952994"/>
                  </a:lnTo>
                  <a:lnTo>
                    <a:pt x="6693408" y="913511"/>
                  </a:lnTo>
                  <a:lnTo>
                    <a:pt x="6693408" y="101473"/>
                  </a:lnTo>
                  <a:lnTo>
                    <a:pt x="6685428" y="61989"/>
                  </a:lnTo>
                  <a:lnTo>
                    <a:pt x="6663674" y="29733"/>
                  </a:lnTo>
                  <a:lnTo>
                    <a:pt x="6631418" y="7979"/>
                  </a:lnTo>
                  <a:lnTo>
                    <a:pt x="6591934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90974" y="2491936"/>
              <a:ext cx="496570" cy="462280"/>
            </a:xfrm>
            <a:custGeom>
              <a:avLst/>
              <a:gdLst/>
              <a:ahLst/>
              <a:cxnLst/>
              <a:rect l="l" t="t" r="r" b="b"/>
              <a:pathLst>
                <a:path w="496570" h="462280">
                  <a:moveTo>
                    <a:pt x="291415" y="0"/>
                  </a:moveTo>
                  <a:lnTo>
                    <a:pt x="41963" y="87129"/>
                  </a:lnTo>
                  <a:lnTo>
                    <a:pt x="17949" y="136545"/>
                  </a:lnTo>
                  <a:lnTo>
                    <a:pt x="17484" y="156828"/>
                  </a:lnTo>
                  <a:lnTo>
                    <a:pt x="17694" y="163354"/>
                  </a:lnTo>
                  <a:lnTo>
                    <a:pt x="18286" y="169824"/>
                  </a:lnTo>
                  <a:lnTo>
                    <a:pt x="19206" y="176186"/>
                  </a:lnTo>
                  <a:lnTo>
                    <a:pt x="20399" y="182385"/>
                  </a:lnTo>
                  <a:lnTo>
                    <a:pt x="8851" y="194791"/>
                  </a:lnTo>
                  <a:lnTo>
                    <a:pt x="2768" y="211499"/>
                  </a:lnTo>
                  <a:lnTo>
                    <a:pt x="400" y="230494"/>
                  </a:lnTo>
                  <a:lnTo>
                    <a:pt x="0" y="249761"/>
                  </a:lnTo>
                  <a:lnTo>
                    <a:pt x="928" y="264600"/>
                  </a:lnTo>
                  <a:lnTo>
                    <a:pt x="3934" y="278294"/>
                  </a:lnTo>
                  <a:lnTo>
                    <a:pt x="9343" y="290356"/>
                  </a:lnTo>
                  <a:lnTo>
                    <a:pt x="17484" y="300293"/>
                  </a:lnTo>
                  <a:lnTo>
                    <a:pt x="16073" y="308135"/>
                  </a:lnTo>
                  <a:lnTo>
                    <a:pt x="15809" y="316847"/>
                  </a:lnTo>
                  <a:lnTo>
                    <a:pt x="16091" y="326431"/>
                  </a:lnTo>
                  <a:lnTo>
                    <a:pt x="16319" y="336886"/>
                  </a:lnTo>
                  <a:lnTo>
                    <a:pt x="32055" y="386138"/>
                  </a:lnTo>
                  <a:lnTo>
                    <a:pt x="208653" y="461763"/>
                  </a:lnTo>
                  <a:lnTo>
                    <a:pt x="300018" y="424010"/>
                  </a:lnTo>
                  <a:lnTo>
                    <a:pt x="209818" y="424010"/>
                  </a:lnTo>
                  <a:lnTo>
                    <a:pt x="47209" y="360119"/>
                  </a:lnTo>
                  <a:lnTo>
                    <a:pt x="47209" y="314814"/>
                  </a:lnTo>
                  <a:lnTo>
                    <a:pt x="137526" y="314814"/>
                  </a:lnTo>
                  <a:lnTo>
                    <a:pt x="31472" y="272994"/>
                  </a:lnTo>
                  <a:lnTo>
                    <a:pt x="31472" y="220720"/>
                  </a:lnTo>
                  <a:lnTo>
                    <a:pt x="152065" y="220720"/>
                  </a:lnTo>
                  <a:lnTo>
                    <a:pt x="48957" y="180062"/>
                  </a:lnTo>
                  <a:lnTo>
                    <a:pt x="48957" y="127787"/>
                  </a:lnTo>
                  <a:lnTo>
                    <a:pt x="368424" y="127787"/>
                  </a:lnTo>
                  <a:lnTo>
                    <a:pt x="443533" y="97584"/>
                  </a:lnTo>
                  <a:lnTo>
                    <a:pt x="466264" y="97584"/>
                  </a:lnTo>
                  <a:lnTo>
                    <a:pt x="466264" y="88290"/>
                  </a:lnTo>
                  <a:lnTo>
                    <a:pt x="496571" y="75512"/>
                  </a:lnTo>
                  <a:lnTo>
                    <a:pt x="291415" y="0"/>
                  </a:lnTo>
                  <a:close/>
                </a:path>
                <a:path w="496570" h="462280">
                  <a:moveTo>
                    <a:pt x="465098" y="275318"/>
                  </a:moveTo>
                  <a:lnTo>
                    <a:pt x="442950" y="275318"/>
                  </a:lnTo>
                  <a:lnTo>
                    <a:pt x="442368" y="328173"/>
                  </a:lnTo>
                  <a:lnTo>
                    <a:pt x="209818" y="424010"/>
                  </a:lnTo>
                  <a:lnTo>
                    <a:pt x="300018" y="424010"/>
                  </a:lnTo>
                  <a:lnTo>
                    <a:pt x="495405" y="343275"/>
                  </a:lnTo>
                  <a:lnTo>
                    <a:pt x="465098" y="332239"/>
                  </a:lnTo>
                  <a:lnTo>
                    <a:pt x="465098" y="275318"/>
                  </a:lnTo>
                  <a:close/>
                </a:path>
                <a:path w="496570" h="462280">
                  <a:moveTo>
                    <a:pt x="137526" y="314814"/>
                  </a:moveTo>
                  <a:lnTo>
                    <a:pt x="47209" y="314814"/>
                  </a:lnTo>
                  <a:lnTo>
                    <a:pt x="192333" y="374059"/>
                  </a:lnTo>
                  <a:lnTo>
                    <a:pt x="286683" y="336886"/>
                  </a:lnTo>
                  <a:lnTo>
                    <a:pt x="193499" y="336886"/>
                  </a:lnTo>
                  <a:lnTo>
                    <a:pt x="137526" y="314814"/>
                  </a:lnTo>
                  <a:close/>
                </a:path>
                <a:path w="496570" h="462280">
                  <a:moveTo>
                    <a:pt x="448779" y="191678"/>
                  </a:moveTo>
                  <a:lnTo>
                    <a:pt x="426631" y="191678"/>
                  </a:lnTo>
                  <a:lnTo>
                    <a:pt x="426631" y="241049"/>
                  </a:lnTo>
                  <a:lnTo>
                    <a:pt x="426048" y="241049"/>
                  </a:lnTo>
                  <a:lnTo>
                    <a:pt x="193499" y="336886"/>
                  </a:lnTo>
                  <a:lnTo>
                    <a:pt x="286683" y="336886"/>
                  </a:lnTo>
                  <a:lnTo>
                    <a:pt x="442950" y="275318"/>
                  </a:lnTo>
                  <a:lnTo>
                    <a:pt x="465098" y="275318"/>
                  </a:lnTo>
                  <a:lnTo>
                    <a:pt x="465098" y="268348"/>
                  </a:lnTo>
                  <a:lnTo>
                    <a:pt x="495405" y="255569"/>
                  </a:lnTo>
                  <a:lnTo>
                    <a:pt x="448779" y="238145"/>
                  </a:lnTo>
                  <a:lnTo>
                    <a:pt x="448779" y="191678"/>
                  </a:lnTo>
                  <a:close/>
                </a:path>
                <a:path w="496570" h="462280">
                  <a:moveTo>
                    <a:pt x="152065" y="220720"/>
                  </a:moveTo>
                  <a:lnTo>
                    <a:pt x="31472" y="220720"/>
                  </a:lnTo>
                  <a:lnTo>
                    <a:pt x="198162" y="286934"/>
                  </a:lnTo>
                  <a:lnTo>
                    <a:pt x="301252" y="243953"/>
                  </a:lnTo>
                  <a:lnTo>
                    <a:pt x="210984" y="243953"/>
                  </a:lnTo>
                  <a:lnTo>
                    <a:pt x="152065" y="220720"/>
                  </a:lnTo>
                  <a:close/>
                </a:path>
                <a:path w="496570" h="462280">
                  <a:moveTo>
                    <a:pt x="466264" y="97584"/>
                  </a:moveTo>
                  <a:lnTo>
                    <a:pt x="443533" y="97584"/>
                  </a:lnTo>
                  <a:lnTo>
                    <a:pt x="443533" y="147535"/>
                  </a:lnTo>
                  <a:lnTo>
                    <a:pt x="210984" y="243953"/>
                  </a:lnTo>
                  <a:lnTo>
                    <a:pt x="301252" y="243953"/>
                  </a:lnTo>
                  <a:lnTo>
                    <a:pt x="426631" y="191678"/>
                  </a:lnTo>
                  <a:lnTo>
                    <a:pt x="448779" y="191678"/>
                  </a:lnTo>
                  <a:lnTo>
                    <a:pt x="448779" y="182385"/>
                  </a:lnTo>
                  <a:lnTo>
                    <a:pt x="496571" y="162637"/>
                  </a:lnTo>
                  <a:lnTo>
                    <a:pt x="466264" y="151601"/>
                  </a:lnTo>
                  <a:lnTo>
                    <a:pt x="466264" y="97584"/>
                  </a:lnTo>
                  <a:close/>
                </a:path>
                <a:path w="496570" h="462280">
                  <a:moveTo>
                    <a:pt x="368424" y="127787"/>
                  </a:moveTo>
                  <a:lnTo>
                    <a:pt x="48957" y="127787"/>
                  </a:lnTo>
                  <a:lnTo>
                    <a:pt x="210984" y="191097"/>
                  </a:lnTo>
                  <a:lnTo>
                    <a:pt x="368424" y="127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59501" y="2443734"/>
              <a:ext cx="559435" cy="558165"/>
            </a:xfrm>
            <a:custGeom>
              <a:avLst/>
              <a:gdLst/>
              <a:ahLst/>
              <a:cxnLst/>
              <a:rect l="l" t="t" r="r" b="b"/>
              <a:pathLst>
                <a:path w="559435" h="558164">
                  <a:moveTo>
                    <a:pt x="0" y="557784"/>
                  </a:moveTo>
                  <a:lnTo>
                    <a:pt x="559308" y="557784"/>
                  </a:lnTo>
                  <a:lnTo>
                    <a:pt x="559308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26226" y="2297938"/>
            <a:ext cx="5050790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pc="-5" dirty="0">
                <a:latin typeface="Trebuchet MS"/>
                <a:cs typeface="Trebuchet MS"/>
              </a:rPr>
              <a:t>La herencia permite compartir automáticamente </a:t>
            </a:r>
            <a:r>
              <a:rPr spc="-53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métodos </a:t>
            </a:r>
            <a:r>
              <a:rPr dirty="0">
                <a:latin typeface="Trebuchet MS"/>
                <a:cs typeface="Trebuchet MS"/>
              </a:rPr>
              <a:t>y </a:t>
            </a:r>
            <a:r>
              <a:rPr spc="-5" dirty="0">
                <a:latin typeface="Trebuchet MS"/>
                <a:cs typeface="Trebuchet MS"/>
              </a:rPr>
              <a:t>atributos entre clases, subclases </a:t>
            </a:r>
            <a:r>
              <a:rPr dirty="0">
                <a:latin typeface="Trebuchet MS"/>
                <a:cs typeface="Trebuchet MS"/>
              </a:rPr>
              <a:t>y 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objetos.</a:t>
            </a:r>
            <a:endParaRPr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58765" y="3482341"/>
            <a:ext cx="6693534" cy="1015365"/>
            <a:chOff x="4852415" y="3482340"/>
            <a:chExt cx="6693534" cy="1015365"/>
          </a:xfrm>
        </p:grpSpPr>
        <p:sp>
          <p:nvSpPr>
            <p:cNvPr id="30" name="object 30"/>
            <p:cNvSpPr/>
            <p:nvPr/>
          </p:nvSpPr>
          <p:spPr>
            <a:xfrm>
              <a:off x="4852415" y="3482340"/>
              <a:ext cx="6693534" cy="1015365"/>
            </a:xfrm>
            <a:custGeom>
              <a:avLst/>
              <a:gdLst/>
              <a:ahLst/>
              <a:cxnLst/>
              <a:rect l="l" t="t" r="r" b="b"/>
              <a:pathLst>
                <a:path w="6693534" h="1015364">
                  <a:moveTo>
                    <a:pt x="6591934" y="0"/>
                  </a:moveTo>
                  <a:lnTo>
                    <a:pt x="101473" y="0"/>
                  </a:lnTo>
                  <a:lnTo>
                    <a:pt x="61989" y="7979"/>
                  </a:lnTo>
                  <a:lnTo>
                    <a:pt x="29733" y="29733"/>
                  </a:lnTo>
                  <a:lnTo>
                    <a:pt x="7979" y="61989"/>
                  </a:lnTo>
                  <a:lnTo>
                    <a:pt x="0" y="101473"/>
                  </a:lnTo>
                  <a:lnTo>
                    <a:pt x="0" y="913511"/>
                  </a:lnTo>
                  <a:lnTo>
                    <a:pt x="7979" y="952994"/>
                  </a:lnTo>
                  <a:lnTo>
                    <a:pt x="29733" y="985250"/>
                  </a:lnTo>
                  <a:lnTo>
                    <a:pt x="61989" y="1007004"/>
                  </a:lnTo>
                  <a:lnTo>
                    <a:pt x="101473" y="1014984"/>
                  </a:lnTo>
                  <a:lnTo>
                    <a:pt x="6591934" y="1014984"/>
                  </a:lnTo>
                  <a:lnTo>
                    <a:pt x="6631418" y="1007004"/>
                  </a:lnTo>
                  <a:lnTo>
                    <a:pt x="6663674" y="985250"/>
                  </a:lnTo>
                  <a:lnTo>
                    <a:pt x="6685428" y="952994"/>
                  </a:lnTo>
                  <a:lnTo>
                    <a:pt x="6693408" y="913511"/>
                  </a:lnTo>
                  <a:lnTo>
                    <a:pt x="6693408" y="101473"/>
                  </a:lnTo>
                  <a:lnTo>
                    <a:pt x="6685428" y="61989"/>
                  </a:lnTo>
                  <a:lnTo>
                    <a:pt x="6663674" y="29733"/>
                  </a:lnTo>
                  <a:lnTo>
                    <a:pt x="6631418" y="7979"/>
                  </a:lnTo>
                  <a:lnTo>
                    <a:pt x="6591934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81896" y="3740737"/>
              <a:ext cx="314325" cy="499745"/>
            </a:xfrm>
            <a:custGeom>
              <a:avLst/>
              <a:gdLst/>
              <a:ahLst/>
              <a:cxnLst/>
              <a:rect l="l" t="t" r="r" b="b"/>
              <a:pathLst>
                <a:path w="314325" h="499745">
                  <a:moveTo>
                    <a:pt x="116566" y="447243"/>
                  </a:moveTo>
                  <a:lnTo>
                    <a:pt x="81596" y="447243"/>
                  </a:lnTo>
                  <a:lnTo>
                    <a:pt x="81596" y="499517"/>
                  </a:lnTo>
                  <a:lnTo>
                    <a:pt x="116566" y="499517"/>
                  </a:lnTo>
                  <a:lnTo>
                    <a:pt x="116566" y="447243"/>
                  </a:lnTo>
                  <a:close/>
                </a:path>
                <a:path w="314325" h="499745">
                  <a:moveTo>
                    <a:pt x="186505" y="447243"/>
                  </a:moveTo>
                  <a:lnTo>
                    <a:pt x="151535" y="447243"/>
                  </a:lnTo>
                  <a:lnTo>
                    <a:pt x="151535" y="499517"/>
                  </a:lnTo>
                  <a:lnTo>
                    <a:pt x="186505" y="499517"/>
                  </a:lnTo>
                  <a:lnTo>
                    <a:pt x="186505" y="447243"/>
                  </a:lnTo>
                  <a:close/>
                </a:path>
                <a:path w="314325" h="499745">
                  <a:moveTo>
                    <a:pt x="278521" y="249761"/>
                  </a:moveTo>
                  <a:lnTo>
                    <a:pt x="198162" y="249761"/>
                  </a:lnTo>
                  <a:lnTo>
                    <a:pt x="229922" y="256151"/>
                  </a:lnTo>
                  <a:lnTo>
                    <a:pt x="255858" y="273577"/>
                  </a:lnTo>
                  <a:lnTo>
                    <a:pt x="273345" y="299424"/>
                  </a:lnTo>
                  <a:lnTo>
                    <a:pt x="279758" y="331077"/>
                  </a:lnTo>
                  <a:lnTo>
                    <a:pt x="273345" y="362728"/>
                  </a:lnTo>
                  <a:lnTo>
                    <a:pt x="255858" y="388576"/>
                  </a:lnTo>
                  <a:lnTo>
                    <a:pt x="229922" y="406003"/>
                  </a:lnTo>
                  <a:lnTo>
                    <a:pt x="198162" y="412393"/>
                  </a:lnTo>
                  <a:lnTo>
                    <a:pt x="0" y="412393"/>
                  </a:lnTo>
                  <a:lnTo>
                    <a:pt x="0" y="447243"/>
                  </a:lnTo>
                  <a:lnTo>
                    <a:pt x="198162" y="447243"/>
                  </a:lnTo>
                  <a:lnTo>
                    <a:pt x="243458" y="437746"/>
                  </a:lnTo>
                  <a:lnTo>
                    <a:pt x="280306" y="412550"/>
                  </a:lnTo>
                  <a:lnTo>
                    <a:pt x="304985" y="375423"/>
                  </a:lnTo>
                  <a:lnTo>
                    <a:pt x="313776" y="330133"/>
                  </a:lnTo>
                  <a:lnTo>
                    <a:pt x="307757" y="294201"/>
                  </a:lnTo>
                  <a:lnTo>
                    <a:pt x="291350" y="262572"/>
                  </a:lnTo>
                  <a:lnTo>
                    <a:pt x="278521" y="249761"/>
                  </a:lnTo>
                  <a:close/>
                </a:path>
                <a:path w="314325" h="499745">
                  <a:moveTo>
                    <a:pt x="69939" y="87129"/>
                  </a:moveTo>
                  <a:lnTo>
                    <a:pt x="34969" y="87129"/>
                  </a:lnTo>
                  <a:lnTo>
                    <a:pt x="34969" y="412393"/>
                  </a:lnTo>
                  <a:lnTo>
                    <a:pt x="69939" y="412393"/>
                  </a:lnTo>
                  <a:lnTo>
                    <a:pt x="69939" y="249761"/>
                  </a:lnTo>
                  <a:lnTo>
                    <a:pt x="278521" y="249761"/>
                  </a:lnTo>
                  <a:lnTo>
                    <a:pt x="266112" y="237370"/>
                  </a:lnTo>
                  <a:lnTo>
                    <a:pt x="233598" y="220720"/>
                  </a:lnTo>
                  <a:lnTo>
                    <a:pt x="237441" y="214911"/>
                  </a:lnTo>
                  <a:lnTo>
                    <a:pt x="69939" y="214911"/>
                  </a:lnTo>
                  <a:lnTo>
                    <a:pt x="69939" y="87129"/>
                  </a:lnTo>
                  <a:close/>
                </a:path>
                <a:path w="314325" h="499745">
                  <a:moveTo>
                    <a:pt x="186505" y="0"/>
                  </a:moveTo>
                  <a:lnTo>
                    <a:pt x="151535" y="0"/>
                  </a:lnTo>
                  <a:lnTo>
                    <a:pt x="151535" y="52279"/>
                  </a:lnTo>
                  <a:lnTo>
                    <a:pt x="0" y="52279"/>
                  </a:lnTo>
                  <a:lnTo>
                    <a:pt x="0" y="87129"/>
                  </a:lnTo>
                  <a:lnTo>
                    <a:pt x="163192" y="87129"/>
                  </a:lnTo>
                  <a:lnTo>
                    <a:pt x="188147" y="92150"/>
                  </a:lnTo>
                  <a:lnTo>
                    <a:pt x="208525" y="105842"/>
                  </a:lnTo>
                  <a:lnTo>
                    <a:pt x="222265" y="126151"/>
                  </a:lnTo>
                  <a:lnTo>
                    <a:pt x="227303" y="151020"/>
                  </a:lnTo>
                  <a:lnTo>
                    <a:pt x="222265" y="175889"/>
                  </a:lnTo>
                  <a:lnTo>
                    <a:pt x="208525" y="196198"/>
                  </a:lnTo>
                  <a:lnTo>
                    <a:pt x="188147" y="209890"/>
                  </a:lnTo>
                  <a:lnTo>
                    <a:pt x="163192" y="214911"/>
                  </a:lnTo>
                  <a:lnTo>
                    <a:pt x="237441" y="214911"/>
                  </a:lnTo>
                  <a:lnTo>
                    <a:pt x="255258" y="187986"/>
                  </a:lnTo>
                  <a:lnTo>
                    <a:pt x="262394" y="150807"/>
                  </a:lnTo>
                  <a:lnTo>
                    <a:pt x="255020" y="113673"/>
                  </a:lnTo>
                  <a:lnTo>
                    <a:pt x="233151" y="81078"/>
                  </a:lnTo>
                  <a:lnTo>
                    <a:pt x="199426" y="59173"/>
                  </a:lnTo>
                  <a:lnTo>
                    <a:pt x="186505" y="55125"/>
                  </a:lnTo>
                  <a:lnTo>
                    <a:pt x="186505" y="0"/>
                  </a:lnTo>
                  <a:close/>
                </a:path>
                <a:path w="314325" h="499745">
                  <a:moveTo>
                    <a:pt x="116566" y="0"/>
                  </a:moveTo>
                  <a:lnTo>
                    <a:pt x="81596" y="0"/>
                  </a:lnTo>
                  <a:lnTo>
                    <a:pt x="81596" y="52279"/>
                  </a:lnTo>
                  <a:lnTo>
                    <a:pt x="116566" y="52279"/>
                  </a:lnTo>
                  <a:lnTo>
                    <a:pt x="116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9501" y="3711702"/>
              <a:ext cx="559435" cy="558165"/>
            </a:xfrm>
            <a:custGeom>
              <a:avLst/>
              <a:gdLst/>
              <a:ahLst/>
              <a:cxnLst/>
              <a:rect l="l" t="t" r="r" b="b"/>
              <a:pathLst>
                <a:path w="559435" h="558164">
                  <a:moveTo>
                    <a:pt x="0" y="557784"/>
                  </a:moveTo>
                  <a:lnTo>
                    <a:pt x="559308" y="557784"/>
                  </a:lnTo>
                  <a:lnTo>
                    <a:pt x="559308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26226" y="3699129"/>
            <a:ext cx="517652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pc="-15" dirty="0">
                <a:latin typeface="Trebuchet MS"/>
                <a:cs typeface="Trebuchet MS"/>
              </a:rPr>
              <a:t>Permite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reutilizar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código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creando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nuevas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clases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</a:t>
            </a:r>
            <a:endParaRPr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</a:pPr>
            <a:r>
              <a:rPr spc="-5" dirty="0">
                <a:latin typeface="Trebuchet MS"/>
                <a:cs typeface="Trebuchet MS"/>
              </a:rPr>
              <a:t>partir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de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las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existentes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(construidas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y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depuradas).</a:t>
            </a:r>
            <a:endParaRPr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58765" y="4751832"/>
            <a:ext cx="6693534" cy="1013460"/>
            <a:chOff x="4852415" y="4751832"/>
            <a:chExt cx="6693534" cy="1013460"/>
          </a:xfrm>
        </p:grpSpPr>
        <p:sp>
          <p:nvSpPr>
            <p:cNvPr id="35" name="object 35"/>
            <p:cNvSpPr/>
            <p:nvPr/>
          </p:nvSpPr>
          <p:spPr>
            <a:xfrm>
              <a:off x="4852415" y="4751832"/>
              <a:ext cx="6693534" cy="1013460"/>
            </a:xfrm>
            <a:custGeom>
              <a:avLst/>
              <a:gdLst/>
              <a:ahLst/>
              <a:cxnLst/>
              <a:rect l="l" t="t" r="r" b="b"/>
              <a:pathLst>
                <a:path w="6693534" h="1013460">
                  <a:moveTo>
                    <a:pt x="6592061" y="0"/>
                  </a:moveTo>
                  <a:lnTo>
                    <a:pt x="101346" y="0"/>
                  </a:lnTo>
                  <a:lnTo>
                    <a:pt x="61882" y="7959"/>
                  </a:lnTo>
                  <a:lnTo>
                    <a:pt x="29670" y="29670"/>
                  </a:lnTo>
                  <a:lnTo>
                    <a:pt x="7959" y="61882"/>
                  </a:lnTo>
                  <a:lnTo>
                    <a:pt x="0" y="101346"/>
                  </a:lnTo>
                  <a:lnTo>
                    <a:pt x="0" y="912114"/>
                  </a:lnTo>
                  <a:lnTo>
                    <a:pt x="7959" y="951561"/>
                  </a:lnTo>
                  <a:lnTo>
                    <a:pt x="29670" y="983775"/>
                  </a:lnTo>
                  <a:lnTo>
                    <a:pt x="61882" y="1005495"/>
                  </a:lnTo>
                  <a:lnTo>
                    <a:pt x="101346" y="1013460"/>
                  </a:lnTo>
                  <a:lnTo>
                    <a:pt x="6592061" y="1013460"/>
                  </a:lnTo>
                  <a:lnTo>
                    <a:pt x="6631525" y="1005495"/>
                  </a:lnTo>
                  <a:lnTo>
                    <a:pt x="6663737" y="983775"/>
                  </a:lnTo>
                  <a:lnTo>
                    <a:pt x="6685448" y="951561"/>
                  </a:lnTo>
                  <a:lnTo>
                    <a:pt x="6693408" y="912114"/>
                  </a:lnTo>
                  <a:lnTo>
                    <a:pt x="6693408" y="101346"/>
                  </a:lnTo>
                  <a:lnTo>
                    <a:pt x="6685448" y="61882"/>
                  </a:lnTo>
                  <a:lnTo>
                    <a:pt x="6663737" y="29670"/>
                  </a:lnTo>
                  <a:lnTo>
                    <a:pt x="6631525" y="7959"/>
                  </a:lnTo>
                  <a:lnTo>
                    <a:pt x="6592061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4867" y="5061694"/>
              <a:ext cx="221019" cy="1800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2633" y="5276699"/>
              <a:ext cx="221019" cy="18005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159501" y="4979670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307"/>
                  </a:moveTo>
                  <a:lnTo>
                    <a:pt x="559308" y="559307"/>
                  </a:lnTo>
                  <a:lnTo>
                    <a:pt x="559308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6227" y="5100016"/>
            <a:ext cx="4885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Compromete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una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relación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de jerarquía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(es-un).</a:t>
            </a:r>
            <a:endParaRPr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760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61" y="629159"/>
            <a:ext cx="3739489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Herencia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661" y="2209292"/>
            <a:ext cx="44697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buClr>
                <a:srgbClr val="EB3C9F"/>
              </a:buClr>
              <a:buSzPct val="80000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POO, la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clase 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 va a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heredar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 llama superclase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clase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base.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Mientras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hereda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conoce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como subclase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clase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derivada.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7009765" y="1488369"/>
            <a:ext cx="2376170" cy="1968077"/>
            <a:chOff x="6388861" y="1850135"/>
            <a:chExt cx="2376170" cy="196807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861" y="1850135"/>
              <a:ext cx="2375916" cy="649224"/>
            </a:xfrm>
            <a:prstGeom prst="rect">
              <a:avLst/>
            </a:prstGeom>
          </p:spPr>
        </p:pic>
        <p:sp>
          <p:nvSpPr>
            <p:cNvPr id="5" name="object 5"/>
            <p:cNvSpPr txBox="1"/>
            <p:nvPr/>
          </p:nvSpPr>
          <p:spPr>
            <a:xfrm>
              <a:off x="6388861" y="1850136"/>
              <a:ext cx="2376170" cy="599523"/>
            </a:xfrm>
            <a:prstGeom prst="rect">
              <a:avLst/>
            </a:prstGeom>
            <a:ln w="12192">
              <a:solidFill>
                <a:srgbClr val="F1AC18"/>
              </a:solidFill>
            </a:ln>
          </p:spPr>
          <p:txBody>
            <a:bodyPr vert="horz" wrap="square" lIns="0" tIns="45085" rIns="0" bIns="0" rtlCol="0">
              <a:spAutoFit/>
            </a:bodyPr>
            <a:lstStyle/>
            <a:p>
              <a:pPr marL="650240" marR="571500" indent="-68580">
                <a:spcBef>
                  <a:spcPts val="355"/>
                </a:spcBef>
              </a:pPr>
              <a:r>
                <a:rPr dirty="0">
                  <a:latin typeface="Trebuchet MS"/>
                  <a:cs typeface="Trebuchet MS"/>
                </a:rPr>
                <a:t>Sup</a:t>
              </a:r>
              <a:r>
                <a:rPr spc="5" dirty="0">
                  <a:latin typeface="Trebuchet MS"/>
                  <a:cs typeface="Trebuchet MS"/>
                </a:rPr>
                <a:t>e</a:t>
              </a:r>
              <a:r>
                <a:rPr dirty="0">
                  <a:latin typeface="Trebuchet MS"/>
                  <a:cs typeface="Trebuchet MS"/>
                </a:rPr>
                <a:t>r</a:t>
              </a:r>
              <a:r>
                <a:rPr spc="-10" dirty="0">
                  <a:latin typeface="Trebuchet MS"/>
                  <a:cs typeface="Trebuchet MS"/>
                </a:rPr>
                <a:t>c</a:t>
              </a:r>
              <a:r>
                <a:rPr dirty="0">
                  <a:latin typeface="Trebuchet MS"/>
                  <a:cs typeface="Trebuchet MS"/>
                </a:rPr>
                <a:t>lase/  </a:t>
              </a:r>
              <a:r>
                <a:rPr spc="-5" dirty="0">
                  <a:latin typeface="Trebuchet MS"/>
                  <a:cs typeface="Trebuchet MS"/>
                </a:rPr>
                <a:t>Clase</a:t>
              </a:r>
              <a:r>
                <a:rPr spc="-50" dirty="0">
                  <a:latin typeface="Trebuchet MS"/>
                  <a:cs typeface="Trebuchet MS"/>
                </a:rPr>
                <a:t> </a:t>
              </a:r>
              <a:r>
                <a:rPr spc="-5" dirty="0">
                  <a:latin typeface="Trebuchet MS"/>
                  <a:cs typeface="Trebuchet MS"/>
                </a:rPr>
                <a:t>base</a:t>
              </a:r>
              <a:endParaRPr dirty="0">
                <a:latin typeface="Trebuchet MS"/>
                <a:cs typeface="Trebuchet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88861" y="3218689"/>
              <a:ext cx="2376170" cy="599523"/>
            </a:xfrm>
            <a:prstGeom prst="rect">
              <a:avLst/>
            </a:prstGeom>
            <a:ln w="12192">
              <a:solidFill>
                <a:srgbClr val="F1AC18"/>
              </a:solidFill>
            </a:ln>
          </p:spPr>
          <p:txBody>
            <a:bodyPr vert="horz" wrap="square" lIns="0" tIns="45085" rIns="0" bIns="0" rtlCol="0">
              <a:spAutoFit/>
            </a:bodyPr>
            <a:lstStyle/>
            <a:p>
              <a:pPr marL="2540" algn="ctr">
                <a:spcBef>
                  <a:spcPts val="355"/>
                </a:spcBef>
              </a:pPr>
              <a:r>
                <a:rPr dirty="0">
                  <a:latin typeface="Trebuchet MS"/>
                  <a:cs typeface="Trebuchet MS"/>
                </a:rPr>
                <a:t>Subclase/</a:t>
              </a:r>
            </a:p>
            <a:p>
              <a:pPr algn="ctr">
                <a:lnSpc>
                  <a:spcPct val="100000"/>
                </a:lnSpc>
              </a:pPr>
              <a:r>
                <a:rPr spc="-5" dirty="0">
                  <a:latin typeface="Trebuchet MS"/>
                  <a:cs typeface="Trebuchet MS"/>
                </a:rPr>
                <a:t>Clase</a:t>
              </a:r>
              <a:r>
                <a:rPr spc="-50" dirty="0">
                  <a:latin typeface="Trebuchet MS"/>
                  <a:cs typeface="Trebuchet MS"/>
                </a:rPr>
                <a:t> </a:t>
              </a:r>
              <a:r>
                <a:rPr spc="-5" dirty="0">
                  <a:latin typeface="Trebuchet MS"/>
                  <a:cs typeface="Trebuchet MS"/>
                </a:rPr>
                <a:t>derivada</a:t>
              </a:r>
              <a:endParaRPr dirty="0">
                <a:latin typeface="Trebuchet MS"/>
                <a:cs typeface="Trebuchet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4618" y="2500123"/>
              <a:ext cx="114300" cy="719455"/>
            </a:xfrm>
            <a:custGeom>
              <a:avLst/>
              <a:gdLst/>
              <a:ahLst/>
              <a:cxnLst/>
              <a:rect l="l" t="t" r="r" b="b"/>
              <a:pathLst>
                <a:path w="114300" h="71945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719327"/>
                  </a:lnTo>
                  <a:lnTo>
                    <a:pt x="76200" y="719327"/>
                  </a:lnTo>
                  <a:lnTo>
                    <a:pt x="76200" y="95250"/>
                  </a:lnTo>
                  <a:close/>
                </a:path>
                <a:path w="114300" h="71945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71945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t="14926" r="16143" b="21608"/>
          <a:stretch/>
        </p:blipFill>
        <p:spPr>
          <a:xfrm>
            <a:off x="6026150" y="3979506"/>
            <a:ext cx="4343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89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0" y="556953"/>
            <a:ext cx="8386571" cy="6019797"/>
          </a:xfrm>
          <a:prstGeom prst="rect">
            <a:avLst/>
          </a:prstGeom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5340350" y="587433"/>
            <a:ext cx="6400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3600" kern="0" spc="-5" dirty="0" smtClean="0">
                <a:solidFill>
                  <a:sysClr val="windowText" lastClr="000000"/>
                </a:solidFill>
              </a:rPr>
              <a:t>Vaya que esto suena gran enigma</a:t>
            </a:r>
            <a:endParaRPr lang="es-MX" sz="3600" kern="0" spc="-5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04" y="21856"/>
            <a:ext cx="8082446" cy="1338828"/>
          </a:xfrm>
        </p:spPr>
        <p:txBody>
          <a:bodyPr/>
          <a:lstStyle/>
          <a:p>
            <a:r>
              <a:rPr lang="es-MX" dirty="0" err="1" smtClean="0"/>
              <a:t>Model</a:t>
            </a:r>
            <a:r>
              <a:rPr lang="es-MX" dirty="0" smtClean="0"/>
              <a:t>-View-</a:t>
            </a:r>
            <a:r>
              <a:rPr lang="es-MX" dirty="0" err="1" smtClean="0"/>
              <a:t>Controller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3200" dirty="0" smtClean="0"/>
              <a:t>Arquitectura de software</a:t>
            </a:r>
            <a:endParaRPr lang="es-MX" sz="3200" dirty="0"/>
          </a:p>
        </p:txBody>
      </p:sp>
      <p:sp>
        <p:nvSpPr>
          <p:cNvPr id="4" name="Rectángulo 3"/>
          <p:cNvSpPr/>
          <p:nvPr/>
        </p:nvSpPr>
        <p:spPr>
          <a:xfrm>
            <a:off x="5797550" y="1905000"/>
            <a:ext cx="6407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dirty="0">
                <a:latin typeface="MS Gothic" panose="020B0609070205080204" pitchFamily="49" charset="-128"/>
                <a:ea typeface="MS Gothic" panose="020B0609070205080204" pitchFamily="49" charset="-128"/>
              </a:rPr>
              <a:t>Proporcionar catálogos de elementos reusables en el diseño de sistemas software.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dirty="0">
                <a:latin typeface="MS Gothic" panose="020B0609070205080204" pitchFamily="49" charset="-128"/>
                <a:ea typeface="MS Gothic" panose="020B0609070205080204" pitchFamily="49" charset="-128"/>
              </a:rPr>
              <a:t>Evitar la reiteración en la búsqueda de soluciones a problemas ya conocidos y solucionados anteriormente.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dirty="0">
                <a:latin typeface="MS Gothic" panose="020B0609070205080204" pitchFamily="49" charset="-128"/>
                <a:ea typeface="MS Gothic" panose="020B0609070205080204" pitchFamily="49" charset="-128"/>
              </a:rPr>
              <a:t>Formalizar un vocabulario común entre diseñadores.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dirty="0">
                <a:latin typeface="MS Gothic" panose="020B0609070205080204" pitchFamily="49" charset="-128"/>
                <a:ea typeface="MS Gothic" panose="020B0609070205080204" pitchFamily="49" charset="-128"/>
              </a:rPr>
              <a:t>Estandarizar el modo en que se realiza el diseño.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dirty="0">
                <a:latin typeface="MS Gothic" panose="020B0609070205080204" pitchFamily="49" charset="-128"/>
                <a:ea typeface="MS Gothic" panose="020B0609070205080204" pitchFamily="49" charset="-128"/>
              </a:rPr>
              <a:t>Facilitar el aprendizaje de las nuevas generaciones de diseñadores condensando conocimiento ya existente.</a:t>
            </a:r>
            <a:endParaRPr lang="es-MX" b="0" i="0" dirty="0">
              <a:effectLst/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793014" y="5029200"/>
            <a:ext cx="61023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hlinkClick r:id="rId2"/>
              </a:rPr>
              <a:t>PATRONES DE ARQUITECTURA Y DISEÑO DE SOFTWARE (desarrollodepaginasweb.com.mx)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752600"/>
            <a:ext cx="560925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0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04" y="21856"/>
            <a:ext cx="8082446" cy="846386"/>
          </a:xfrm>
        </p:spPr>
        <p:txBody>
          <a:bodyPr/>
          <a:lstStyle/>
          <a:p>
            <a:r>
              <a:rPr lang="es-MX" dirty="0" err="1" smtClean="0"/>
              <a:t>Model</a:t>
            </a:r>
            <a:r>
              <a:rPr lang="es-MX" dirty="0" smtClean="0"/>
              <a:t>-View-</a:t>
            </a:r>
            <a:r>
              <a:rPr lang="es-MX" dirty="0" err="1" smtClean="0"/>
              <a:t>Controller</a:t>
            </a:r>
            <a:endParaRPr lang="es-MX" sz="32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53" y="1752600"/>
            <a:ext cx="7595016" cy="29763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3" y="1713559"/>
            <a:ext cx="3805897" cy="35814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349750" y="3504259"/>
            <a:ext cx="7543402" cy="1524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7016750" y="5611705"/>
            <a:ext cx="61023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>
                <a:hlinkClick r:id="rId4"/>
              </a:rPr>
              <a:t>Models</a:t>
            </a:r>
            <a:r>
              <a:rPr lang="es-MX" dirty="0">
                <a:hlinkClick r:id="rId4"/>
              </a:rPr>
              <a:t>, </a:t>
            </a:r>
            <a:r>
              <a:rPr lang="es-MX" dirty="0" err="1">
                <a:hlinkClick r:id="rId4"/>
              </a:rPr>
              <a:t>Views</a:t>
            </a:r>
            <a:r>
              <a:rPr lang="es-MX" dirty="0">
                <a:hlinkClick r:id="rId4"/>
              </a:rPr>
              <a:t>, and </a:t>
            </a:r>
            <a:r>
              <a:rPr lang="es-MX" dirty="0" err="1">
                <a:hlinkClick r:id="rId4"/>
              </a:rPr>
              <a:t>Controllers</a:t>
            </a:r>
            <a:r>
              <a:rPr lang="es-MX" dirty="0">
                <a:hlinkClick r:id="rId4"/>
              </a:rPr>
              <a:t> — </a:t>
            </a:r>
            <a:r>
              <a:rPr lang="es-MX" dirty="0" err="1">
                <a:hlinkClick r:id="rId4"/>
              </a:rPr>
              <a:t>CodeIgniter</a:t>
            </a:r>
            <a:r>
              <a:rPr lang="es-MX" dirty="0">
                <a:hlinkClick r:id="rId4"/>
              </a:rPr>
              <a:t> 4.1.1 </a:t>
            </a:r>
            <a:r>
              <a:rPr lang="es-MX" dirty="0" err="1">
                <a:hlinkClick r:id="rId4"/>
              </a:rPr>
              <a:t>documentation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097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46" y="637451"/>
            <a:ext cx="526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>
                <a:latin typeface="Lucida Sans Unicode"/>
                <a:cs typeface="Lucida Sans Unicode"/>
              </a:rPr>
              <a:t>Q</a:t>
            </a:r>
            <a:r>
              <a:rPr sz="4400" spc="-75" dirty="0">
                <a:latin typeface="Lucida Sans Unicode"/>
                <a:cs typeface="Lucida Sans Unicode"/>
              </a:rPr>
              <a:t>U</a:t>
            </a:r>
            <a:r>
              <a:rPr sz="4400" spc="180" dirty="0">
                <a:latin typeface="Lucida Sans Unicode"/>
                <a:cs typeface="Lucida Sans Unicode"/>
              </a:rPr>
              <a:t>E</a:t>
            </a:r>
            <a:r>
              <a:rPr sz="4400" spc="-425" dirty="0">
                <a:latin typeface="Lucida Sans Unicode"/>
                <a:cs typeface="Lucida Sans Unicode"/>
              </a:rPr>
              <a:t> </a:t>
            </a:r>
            <a:r>
              <a:rPr sz="4400" spc="60" dirty="0">
                <a:latin typeface="Lucida Sans Unicode"/>
                <a:cs typeface="Lucida Sans Unicode"/>
              </a:rPr>
              <a:t>S</a:t>
            </a:r>
            <a:r>
              <a:rPr sz="4400" spc="180" dirty="0">
                <a:latin typeface="Lucida Sans Unicode"/>
                <a:cs typeface="Lucida Sans Unicode"/>
              </a:rPr>
              <a:t>E</a:t>
            </a:r>
            <a:r>
              <a:rPr sz="4400" spc="-425" dirty="0">
                <a:latin typeface="Lucida Sans Unicode"/>
                <a:cs typeface="Lucida Sans Unicode"/>
              </a:rPr>
              <a:t> </a:t>
            </a:r>
            <a:r>
              <a:rPr sz="4400" spc="-100" dirty="0">
                <a:latin typeface="Lucida Sans Unicode"/>
                <a:cs typeface="Lucida Sans Unicode"/>
              </a:rPr>
              <a:t>I</a:t>
            </a:r>
            <a:r>
              <a:rPr sz="4400" spc="55" dirty="0">
                <a:latin typeface="Lucida Sans Unicode"/>
                <a:cs typeface="Lucida Sans Unicode"/>
              </a:rPr>
              <a:t>NS</a:t>
            </a:r>
            <a:r>
              <a:rPr sz="4400" spc="-295" dirty="0">
                <a:latin typeface="Lucida Sans Unicode"/>
                <a:cs typeface="Lucida Sans Unicode"/>
              </a:rPr>
              <a:t>T</a:t>
            </a:r>
            <a:r>
              <a:rPr sz="4400" spc="-204" dirty="0">
                <a:latin typeface="Lucida Sans Unicode"/>
                <a:cs typeface="Lucida Sans Unicode"/>
              </a:rPr>
              <a:t>ALARA</a:t>
            </a:r>
            <a:r>
              <a:rPr sz="4400" spc="-420" dirty="0">
                <a:latin typeface="Lucida Sans Unicode"/>
                <a:cs typeface="Lucida Sans Unicode"/>
              </a:rPr>
              <a:t> </a:t>
            </a:r>
            <a:r>
              <a:rPr sz="4400" dirty="0">
                <a:latin typeface="Lucida Sans Unicode"/>
                <a:cs typeface="Lucida Sans Unicode"/>
              </a:rPr>
              <a:t>?</a:t>
            </a:r>
            <a:endParaRPr sz="4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746" y="1849000"/>
            <a:ext cx="2639060" cy="28981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73355" indent="-161290">
              <a:lnSpc>
                <a:spcPct val="100000"/>
              </a:lnSpc>
              <a:spcBef>
                <a:spcPts val="450"/>
              </a:spcBef>
              <a:buChar char="•"/>
              <a:tabLst>
                <a:tab pos="173990" algn="l"/>
              </a:tabLst>
            </a:pPr>
            <a:r>
              <a:rPr sz="2850" spc="-40" dirty="0">
                <a:latin typeface="Arial"/>
                <a:cs typeface="Arial"/>
              </a:rPr>
              <a:t>LAMP</a:t>
            </a:r>
            <a:endParaRPr sz="2850">
              <a:latin typeface="Arial"/>
              <a:cs typeface="Arial"/>
            </a:endParaRPr>
          </a:p>
          <a:p>
            <a:pPr marL="173355" indent="-161290">
              <a:lnSpc>
                <a:spcPct val="100000"/>
              </a:lnSpc>
              <a:spcBef>
                <a:spcPts val="350"/>
              </a:spcBef>
              <a:buChar char="•"/>
              <a:tabLst>
                <a:tab pos="173990" algn="l"/>
              </a:tabLst>
            </a:pPr>
            <a:r>
              <a:rPr sz="2850" spc="5" dirty="0">
                <a:latin typeface="Arial"/>
                <a:cs typeface="Arial"/>
              </a:rPr>
              <a:t>VsCodium</a:t>
            </a:r>
            <a:endParaRPr sz="2850">
              <a:latin typeface="Arial"/>
              <a:cs typeface="Arial"/>
            </a:endParaRPr>
          </a:p>
          <a:p>
            <a:pPr marL="173355" indent="-161290">
              <a:lnSpc>
                <a:spcPct val="100000"/>
              </a:lnSpc>
              <a:spcBef>
                <a:spcPts val="350"/>
              </a:spcBef>
              <a:buChar char="•"/>
              <a:tabLst>
                <a:tab pos="173990" algn="l"/>
              </a:tabLst>
            </a:pPr>
            <a:r>
              <a:rPr sz="2850" spc="20" dirty="0">
                <a:latin typeface="Arial"/>
                <a:cs typeface="Arial"/>
              </a:rPr>
              <a:t>Composer</a:t>
            </a:r>
            <a:endParaRPr sz="2850">
              <a:latin typeface="Arial"/>
              <a:cs typeface="Arial"/>
            </a:endParaRPr>
          </a:p>
          <a:p>
            <a:pPr marL="173355" indent="-161290">
              <a:lnSpc>
                <a:spcPct val="100000"/>
              </a:lnSpc>
              <a:spcBef>
                <a:spcPts val="350"/>
              </a:spcBef>
              <a:buChar char="•"/>
              <a:tabLst>
                <a:tab pos="173990" algn="l"/>
              </a:tabLst>
            </a:pPr>
            <a:r>
              <a:rPr sz="2850" spc="85" dirty="0">
                <a:latin typeface="Arial"/>
                <a:cs typeface="Arial"/>
              </a:rPr>
              <a:t>Git</a:t>
            </a:r>
            <a:endParaRPr sz="2850">
              <a:latin typeface="Arial"/>
              <a:cs typeface="Arial"/>
            </a:endParaRPr>
          </a:p>
          <a:p>
            <a:pPr marL="173355" indent="-161290">
              <a:lnSpc>
                <a:spcPct val="100000"/>
              </a:lnSpc>
              <a:spcBef>
                <a:spcPts val="350"/>
              </a:spcBef>
              <a:buChar char="•"/>
              <a:tabLst>
                <a:tab pos="173990" algn="l"/>
              </a:tabLst>
            </a:pPr>
            <a:r>
              <a:rPr sz="2850" spc="55" dirty="0">
                <a:latin typeface="Arial"/>
                <a:cs typeface="Arial"/>
              </a:rPr>
              <a:t>Codeigniter</a:t>
            </a:r>
            <a:endParaRPr sz="2850">
              <a:latin typeface="Arial"/>
              <a:cs typeface="Arial"/>
            </a:endParaRPr>
          </a:p>
          <a:p>
            <a:pPr marL="173355" indent="-161290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Char char="•"/>
              <a:tabLst>
                <a:tab pos="173990" algn="l"/>
              </a:tabLst>
            </a:pPr>
            <a:r>
              <a:rPr sz="2850" spc="9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850" spc="45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2850" spc="-254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2850" spc="18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2850" spc="170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850" spc="7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2850" spc="18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2850" spc="7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2850" spc="-7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2850" spc="-9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850" spc="-20" dirty="0">
                <a:solidFill>
                  <a:srgbClr val="333333"/>
                </a:solidFill>
                <a:latin typeface="Arial"/>
                <a:cs typeface="Arial"/>
              </a:rPr>
              <a:t>ve</a:t>
            </a:r>
            <a:r>
              <a:rPr sz="2850" spc="21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5497" y="1889899"/>
            <a:ext cx="4019550" cy="221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27965">
              <a:lnSpc>
                <a:spcPts val="3650"/>
              </a:lnSpc>
              <a:spcBef>
                <a:spcPts val="100"/>
              </a:spcBef>
              <a:buFont typeface="Arial"/>
              <a:buChar char="•"/>
              <a:tabLst>
                <a:tab pos="266065" algn="l"/>
              </a:tabLst>
            </a:pPr>
            <a:r>
              <a:rPr sz="3200" b="1" spc="-1970" dirty="0">
                <a:latin typeface="Gill Sans MT"/>
                <a:cs typeface="Gill Sans MT"/>
              </a:rPr>
              <a:t>L</a:t>
            </a:r>
            <a:r>
              <a:rPr sz="3200" spc="110" dirty="0">
                <a:latin typeface="Gill Sans MT"/>
                <a:cs typeface="Gill Sans MT"/>
              </a:rPr>
              <a:t>V</a:t>
            </a:r>
            <a:r>
              <a:rPr sz="3200" b="1" spc="-725" dirty="0">
                <a:latin typeface="Gill Sans MT"/>
                <a:cs typeface="Gill Sans MT"/>
              </a:rPr>
              <a:t>i</a:t>
            </a:r>
            <a:r>
              <a:rPr sz="3200" spc="-290" dirty="0">
                <a:latin typeface="Gill Sans MT"/>
                <a:cs typeface="Gill Sans MT"/>
              </a:rPr>
              <a:t>s</a:t>
            </a:r>
            <a:r>
              <a:rPr sz="3200" b="1" spc="-1150" dirty="0">
                <a:latin typeface="Gill Sans MT"/>
                <a:cs typeface="Gill Sans MT"/>
              </a:rPr>
              <a:t>n</a:t>
            </a:r>
            <a:r>
              <a:rPr sz="3200" spc="150" dirty="0">
                <a:latin typeface="Gill Sans MT"/>
                <a:cs typeface="Gill Sans MT"/>
              </a:rPr>
              <a:t>c</a:t>
            </a:r>
            <a:r>
              <a:rPr sz="3200" b="1" spc="-1670" dirty="0">
                <a:latin typeface="Gill Sans MT"/>
                <a:cs typeface="Gill Sans MT"/>
              </a:rPr>
              <a:t>u</a:t>
            </a:r>
            <a:r>
              <a:rPr sz="3200" spc="190" dirty="0">
                <a:latin typeface="Gill Sans MT"/>
                <a:cs typeface="Gill Sans MT"/>
              </a:rPr>
              <a:t>o</a:t>
            </a:r>
            <a:r>
              <a:rPr sz="3200" spc="-1510" dirty="0">
                <a:latin typeface="Gill Sans MT"/>
                <a:cs typeface="Gill Sans MT"/>
              </a:rPr>
              <a:t>d</a:t>
            </a:r>
            <a:r>
              <a:rPr sz="3200" b="1" spc="135" dirty="0">
                <a:latin typeface="Gill Sans MT"/>
                <a:cs typeface="Gill Sans MT"/>
              </a:rPr>
              <a:t>x</a:t>
            </a:r>
            <a:r>
              <a:rPr sz="3200" spc="434" dirty="0">
                <a:latin typeface="Gill Sans MT"/>
                <a:cs typeface="Gill Sans MT"/>
              </a:rPr>
              <a:t>e</a:t>
            </a:r>
            <a:r>
              <a:rPr sz="3200" spc="114" dirty="0">
                <a:latin typeface="Gill Sans MT"/>
                <a:cs typeface="Gill Sans MT"/>
              </a:rPr>
              <a:t> </a:t>
            </a:r>
            <a:r>
              <a:rPr sz="3200" spc="190" dirty="0">
                <a:latin typeface="Gill Sans MT"/>
                <a:cs typeface="Gill Sans MT"/>
              </a:rPr>
              <a:t>ó</a:t>
            </a:r>
            <a:endParaRPr sz="3200">
              <a:latin typeface="Gill Sans MT"/>
              <a:cs typeface="Gill Sans MT"/>
            </a:endParaRPr>
          </a:p>
          <a:p>
            <a:pPr marL="265430" indent="-227965">
              <a:lnSpc>
                <a:spcPts val="3650"/>
              </a:lnSpc>
              <a:buFont typeface="Arial"/>
              <a:buChar char="•"/>
              <a:tabLst>
                <a:tab pos="266065" algn="l"/>
              </a:tabLst>
            </a:pPr>
            <a:r>
              <a:rPr sz="3200" spc="-635" dirty="0">
                <a:latin typeface="Gill Sans MT"/>
                <a:cs typeface="Gill Sans MT"/>
              </a:rPr>
              <a:t>V</a:t>
            </a:r>
            <a:r>
              <a:rPr sz="4800" b="1" spc="-952" baseline="-17361" dirty="0">
                <a:latin typeface="Gill Sans MT"/>
                <a:cs typeface="Gill Sans MT"/>
              </a:rPr>
              <a:t>A</a:t>
            </a:r>
            <a:r>
              <a:rPr sz="3200" spc="-635" dirty="0">
                <a:latin typeface="Gill Sans MT"/>
                <a:cs typeface="Gill Sans MT"/>
              </a:rPr>
              <a:t>s</a:t>
            </a:r>
            <a:r>
              <a:rPr sz="4800" b="1" spc="-952" baseline="-17361" dirty="0">
                <a:latin typeface="Gill Sans MT"/>
                <a:cs typeface="Gill Sans MT"/>
              </a:rPr>
              <a:t>p</a:t>
            </a:r>
            <a:r>
              <a:rPr sz="3200" spc="-635" dirty="0">
                <a:latin typeface="Gill Sans MT"/>
                <a:cs typeface="Gill Sans MT"/>
              </a:rPr>
              <a:t>C</a:t>
            </a:r>
            <a:r>
              <a:rPr sz="4800" b="1" spc="-952" baseline="-17361" dirty="0">
                <a:latin typeface="Gill Sans MT"/>
                <a:cs typeface="Gill Sans MT"/>
              </a:rPr>
              <a:t>a</a:t>
            </a:r>
            <a:r>
              <a:rPr sz="3200" spc="-635" dirty="0">
                <a:latin typeface="Gill Sans MT"/>
                <a:cs typeface="Gill Sans MT"/>
              </a:rPr>
              <a:t>o</a:t>
            </a:r>
            <a:r>
              <a:rPr sz="4800" b="1" spc="-952" baseline="-17361" dirty="0">
                <a:latin typeface="Gill Sans MT"/>
                <a:cs typeface="Gill Sans MT"/>
              </a:rPr>
              <a:t>c</a:t>
            </a:r>
            <a:r>
              <a:rPr sz="3200" spc="-635" dirty="0">
                <a:latin typeface="Gill Sans MT"/>
                <a:cs typeface="Gill Sans MT"/>
              </a:rPr>
              <a:t>d</a:t>
            </a:r>
            <a:r>
              <a:rPr sz="4800" b="1" spc="-952" baseline="-17361" dirty="0">
                <a:latin typeface="Gill Sans MT"/>
                <a:cs typeface="Gill Sans MT"/>
              </a:rPr>
              <a:t>h</a:t>
            </a:r>
            <a:r>
              <a:rPr sz="3200" spc="-635" dirty="0">
                <a:latin typeface="Gill Sans MT"/>
                <a:cs typeface="Gill Sans MT"/>
              </a:rPr>
              <a:t>iu</a:t>
            </a:r>
            <a:r>
              <a:rPr sz="4800" b="1" spc="-952" baseline="-17361" dirty="0">
                <a:latin typeface="Gill Sans MT"/>
                <a:cs typeface="Gill Sans MT"/>
              </a:rPr>
              <a:t>e</a:t>
            </a:r>
            <a:r>
              <a:rPr sz="3200" spc="-635" dirty="0">
                <a:latin typeface="Gill Sans MT"/>
                <a:cs typeface="Gill Sans MT"/>
              </a:rPr>
              <a:t>m</a:t>
            </a:r>
            <a:endParaRPr sz="3200">
              <a:latin typeface="Gill Sans MT"/>
              <a:cs typeface="Gill Sans MT"/>
            </a:endParaRPr>
          </a:p>
          <a:p>
            <a:pPr marL="265430" indent="-227965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266065" algn="l"/>
              </a:tabLst>
            </a:pPr>
            <a:r>
              <a:rPr sz="3200" b="1" spc="400" dirty="0">
                <a:solidFill>
                  <a:srgbClr val="757070"/>
                </a:solidFill>
                <a:latin typeface="Gill Sans MT"/>
                <a:cs typeface="Gill Sans MT"/>
              </a:rPr>
              <a:t>Mysql</a:t>
            </a:r>
            <a:r>
              <a:rPr sz="3200" b="1" spc="190" dirty="0">
                <a:solidFill>
                  <a:srgbClr val="757070"/>
                </a:solidFill>
                <a:latin typeface="Gill Sans MT"/>
                <a:cs typeface="Gill Sans MT"/>
              </a:rPr>
              <a:t> </a:t>
            </a:r>
            <a:r>
              <a:rPr sz="3200" b="1" spc="270" dirty="0">
                <a:solidFill>
                  <a:srgbClr val="757070"/>
                </a:solidFill>
                <a:latin typeface="Gill Sans MT"/>
                <a:cs typeface="Gill Sans MT"/>
              </a:rPr>
              <a:t>/</a:t>
            </a:r>
            <a:r>
              <a:rPr sz="3200" b="1" spc="185" dirty="0">
                <a:solidFill>
                  <a:srgbClr val="757070"/>
                </a:solidFill>
                <a:latin typeface="Gill Sans MT"/>
                <a:cs typeface="Gill Sans MT"/>
              </a:rPr>
              <a:t> </a:t>
            </a:r>
            <a:r>
              <a:rPr sz="3200" b="1" spc="275" dirty="0">
                <a:solidFill>
                  <a:srgbClr val="757070"/>
                </a:solidFill>
                <a:latin typeface="Gill Sans MT"/>
                <a:cs typeface="Gill Sans MT"/>
              </a:rPr>
              <a:t>MariaDB</a:t>
            </a:r>
            <a:endParaRPr sz="3200">
              <a:latin typeface="Gill Sans MT"/>
              <a:cs typeface="Gill Sans MT"/>
            </a:endParaRPr>
          </a:p>
          <a:p>
            <a:pPr marL="265430" indent="-22796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66065" algn="l"/>
              </a:tabLst>
            </a:pPr>
            <a:r>
              <a:rPr sz="3200" b="1" spc="165" dirty="0">
                <a:latin typeface="Gill Sans MT"/>
                <a:cs typeface="Gill Sans MT"/>
              </a:rPr>
              <a:t>PHP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546" y="4720577"/>
            <a:ext cx="5911850" cy="19335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925" marR="5080">
              <a:lnSpc>
                <a:spcPts val="1800"/>
              </a:lnSpc>
              <a:spcBef>
                <a:spcPts val="459"/>
              </a:spcBef>
            </a:pP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COMPOSER,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PROFESIONALIZANDO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A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PHP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| 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La</a:t>
            </a:r>
            <a:r>
              <a:rPr sz="1800" u="heavy" spc="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trinchera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diverge </a:t>
            </a:r>
            <a:r>
              <a:rPr sz="1800" spc="-390" dirty="0">
                <a:solidFill>
                  <a:srgbClr val="0462C0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nte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 (junglacode.org)</a:t>
            </a:r>
            <a:endParaRPr sz="1800">
              <a:latin typeface="Calibri"/>
              <a:cs typeface="Calibri"/>
            </a:endParaRPr>
          </a:p>
          <a:p>
            <a:pPr marL="34925">
              <a:lnSpc>
                <a:spcPts val="1980"/>
              </a:lnSpc>
              <a:spcBef>
                <a:spcPts val="1130"/>
              </a:spcBef>
            </a:pP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CODEIGNITER 4.0,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PENSEMOS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EN</a:t>
            </a:r>
            <a:r>
              <a:rPr sz="1800" u="heavy" spc="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EL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FUTURO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| 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La</a:t>
            </a:r>
            <a:r>
              <a:rPr sz="1800" u="heavy" spc="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trinchera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div</a:t>
            </a:r>
            <a:endParaRPr sz="1800">
              <a:latin typeface="Calibri"/>
              <a:cs typeface="Calibri"/>
            </a:endParaRPr>
          </a:p>
          <a:p>
            <a:pPr marL="34925">
              <a:lnSpc>
                <a:spcPts val="1980"/>
              </a:lnSpc>
            </a:pP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ergente</a:t>
            </a: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3"/>
              </a:rPr>
              <a:t>(junglacode.org)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12700" marR="389255">
              <a:lnSpc>
                <a:spcPct val="100000"/>
              </a:lnSpc>
            </a:pPr>
            <a:r>
              <a:rPr sz="1800" u="heavy" spc="-1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https://blog.junglacode.org/memorias/anecdotas/base-de- </a:t>
            </a:r>
            <a:r>
              <a:rPr sz="1800" spc="-395" dirty="0">
                <a:solidFill>
                  <a:srgbClr val="0462C0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datos-con-mycli/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8"/>
          <p:cNvSpPr txBox="1">
            <a:spLocks/>
          </p:cNvSpPr>
          <p:nvPr/>
        </p:nvSpPr>
        <p:spPr>
          <a:xfrm>
            <a:off x="158750" y="228600"/>
            <a:ext cx="5410200" cy="1210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12700">
              <a:spcBef>
                <a:spcPts val="545"/>
              </a:spcBef>
            </a:pPr>
            <a:r>
              <a:rPr lang="es-MX" kern="0" spc="-10" dirty="0" smtClean="0"/>
              <a:t>TÁCTICA</a:t>
            </a:r>
            <a:r>
              <a:rPr lang="es-MX" kern="0" spc="135" dirty="0" smtClean="0"/>
              <a:t> #</a:t>
            </a:r>
            <a:r>
              <a:rPr lang="es-MX" kern="0" spc="1080" dirty="0" smtClean="0"/>
              <a:t>4</a:t>
            </a:r>
          </a:p>
          <a:p>
            <a:pPr marL="112395">
              <a:spcBef>
                <a:spcPts val="180"/>
              </a:spcBef>
            </a:pPr>
            <a:r>
              <a:rPr lang="es-MX" sz="1750" kern="0" spc="-70" dirty="0" smtClean="0">
                <a:latin typeface="Bookman Old Style"/>
                <a:cs typeface="Bookman Old Style"/>
              </a:rPr>
              <a:t>Esteroides para la victoria</a:t>
            </a:r>
            <a:endParaRPr lang="es-MX" sz="1750" kern="0" dirty="0">
              <a:latin typeface="Bookman Old Style"/>
              <a:cs typeface="Bookman Old Style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6" t="-6" r="22997" b="-6"/>
          <a:stretch/>
        </p:blipFill>
        <p:spPr>
          <a:xfrm>
            <a:off x="6254750" y="86360"/>
            <a:ext cx="5867400" cy="5238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6" y="1762125"/>
            <a:ext cx="6157711" cy="3886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28" y="5356212"/>
            <a:ext cx="5000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8"/>
          <p:cNvSpPr txBox="1">
            <a:spLocks/>
          </p:cNvSpPr>
          <p:nvPr/>
        </p:nvSpPr>
        <p:spPr>
          <a:xfrm>
            <a:off x="158750" y="228600"/>
            <a:ext cx="8382000" cy="174983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12700">
              <a:spcBef>
                <a:spcPts val="545"/>
              </a:spcBef>
            </a:pPr>
            <a:r>
              <a:rPr lang="es-MX" kern="0" spc="-10" dirty="0" smtClean="0"/>
              <a:t>CODE</a:t>
            </a:r>
            <a:r>
              <a:rPr lang="es-MX" kern="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IGNITER</a:t>
            </a:r>
          </a:p>
          <a:p>
            <a:pPr marL="112395">
              <a:spcBef>
                <a:spcPts val="180"/>
              </a:spcBef>
            </a:pPr>
            <a:r>
              <a:rPr lang="es-MX" sz="1750" kern="0" spc="-70" dirty="0">
                <a:latin typeface="Bookman Old Style"/>
                <a:cs typeface="Bookman Old Style"/>
              </a:rPr>
              <a:t>E</a:t>
            </a:r>
            <a:r>
              <a:rPr lang="es-MX" sz="1750" kern="0" spc="-70" dirty="0" smtClean="0">
                <a:latin typeface="Bookman Old Style"/>
                <a:cs typeface="Bookman Old Style"/>
              </a:rPr>
              <a:t>s </a:t>
            </a:r>
            <a:r>
              <a:rPr lang="es-MX" sz="1750" kern="0" spc="-70" dirty="0">
                <a:latin typeface="Bookman Old Style"/>
                <a:cs typeface="Bookman Old Style"/>
              </a:rPr>
              <a:t>un </a:t>
            </a:r>
            <a:r>
              <a:rPr lang="es-MX" sz="1750" kern="0" spc="-70" dirty="0" smtClean="0">
                <a:latin typeface="Bookman Old Style"/>
                <a:cs typeface="Bookman Old Style"/>
              </a:rPr>
              <a:t>potente </a:t>
            </a:r>
            <a:r>
              <a:rPr lang="es-MX" sz="1750" b="1" kern="0" spc="-70" dirty="0" err="1" smtClean="0">
                <a:latin typeface="Bookman Old Style"/>
                <a:cs typeface="Bookman Old Style"/>
              </a:rPr>
              <a:t>framework</a:t>
            </a:r>
            <a:r>
              <a:rPr lang="es-MX" sz="1750" b="1" kern="0" spc="-70" dirty="0" smtClean="0">
                <a:latin typeface="Bookman Old Style"/>
                <a:cs typeface="Bookman Old Style"/>
              </a:rPr>
              <a:t> PHP </a:t>
            </a:r>
            <a:r>
              <a:rPr lang="es-MX" sz="1750" kern="0" spc="-70" dirty="0" smtClean="0">
                <a:latin typeface="Bookman Old Style"/>
                <a:cs typeface="Bookman Old Style"/>
              </a:rPr>
              <a:t>no tan complicado y ligero , </a:t>
            </a:r>
            <a:r>
              <a:rPr lang="es-MX" sz="1750" b="1" kern="0" spc="-70" dirty="0">
                <a:latin typeface="Bookman Old Style"/>
                <a:cs typeface="Bookman Old Style"/>
              </a:rPr>
              <a:t>diseñado para desarrolladores que necesitan un kit de herramientas simple y elegante </a:t>
            </a:r>
            <a:r>
              <a:rPr lang="es-MX" sz="1750" kern="0" spc="-70" dirty="0">
                <a:latin typeface="Bookman Old Style"/>
                <a:cs typeface="Bookman Old Style"/>
              </a:rPr>
              <a:t>para crear aplicaciones web con todas las funciones.</a:t>
            </a:r>
            <a:endParaRPr lang="es-MX" sz="1750" kern="0" dirty="0">
              <a:latin typeface="Bookman Old Style"/>
              <a:cs typeface="Bookman Old Styl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27204"/>
          <a:stretch/>
        </p:blipFill>
        <p:spPr>
          <a:xfrm>
            <a:off x="0" y="2153506"/>
            <a:ext cx="6711950" cy="31242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18401" y="5607353"/>
            <a:ext cx="559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Application Structure — CodeIgniter 4.1.1 documentation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46064"/>
          <a:stretch/>
        </p:blipFill>
        <p:spPr>
          <a:xfrm>
            <a:off x="7119516" y="2868484"/>
            <a:ext cx="4176713" cy="5524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2950" y="2114120"/>
            <a:ext cx="3641920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545"/>
              </a:spcBef>
            </a:pPr>
            <a:r>
              <a:rPr lang="es-MX" sz="3600" kern="0" spc="-10" dirty="0" smtClean="0"/>
              <a:t>Instarlo</a:t>
            </a:r>
          </a:p>
          <a:p>
            <a:pPr marL="12700">
              <a:spcBef>
                <a:spcPts val="545"/>
              </a:spcBef>
            </a:pPr>
            <a:endParaRPr lang="es-MX" kern="0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r="47164"/>
          <a:stretch/>
        </p:blipFill>
        <p:spPr>
          <a:xfrm>
            <a:off x="7016750" y="3611278"/>
            <a:ext cx="4232470" cy="5905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124751" y="6121666"/>
            <a:ext cx="565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Composer Installation — CodeIgniter 4.1.1 documentation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7092950" y="2732802"/>
            <a:ext cx="4616469" cy="688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203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12096000" cy="36237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" y="339013"/>
            <a:ext cx="109550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B</a:t>
            </a: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5" dirty="0">
                <a:latin typeface="Arial"/>
                <a:cs typeface="Arial"/>
              </a:rPr>
              <a:t>S</a:t>
            </a:r>
            <a:r>
              <a:rPr sz="4400" spc="-33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D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FILO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OFÍ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3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lang="es-MX" sz="4400" spc="-80" dirty="0" smtClean="0">
                <a:latin typeface="Arial"/>
                <a:cs typeface="Arial"/>
              </a:rPr>
              <a:t>AHORA SI </a:t>
            </a:r>
            <a:r>
              <a:rPr sz="440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ROGR</a:t>
            </a:r>
            <a:r>
              <a:rPr sz="4400" dirty="0" smtClean="0">
                <a:latin typeface="Arial"/>
                <a:cs typeface="Arial"/>
              </a:rPr>
              <a:t>AMEMOS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063" y="487692"/>
            <a:ext cx="5996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0" dirty="0"/>
              <a:t>HISTORY</a:t>
            </a:r>
            <a:r>
              <a:rPr sz="4400" spc="120" dirty="0"/>
              <a:t> </a:t>
            </a:r>
            <a:r>
              <a:rPr sz="4400" spc="160" dirty="0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4961" y="1219496"/>
            <a:ext cx="8023225" cy="34836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70815" indent="-126364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171450" algn="l"/>
              </a:tabLst>
            </a:pPr>
            <a:r>
              <a:rPr sz="1750" b="1" spc="95" dirty="0">
                <a:latin typeface="Gill Sans MT"/>
                <a:cs typeface="Gill Sans MT"/>
              </a:rPr>
              <a:t>LAMP</a:t>
            </a:r>
            <a:endParaRPr sz="1750">
              <a:latin typeface="Gill Sans MT"/>
              <a:cs typeface="Gill Sans MT"/>
            </a:endParaRPr>
          </a:p>
          <a:p>
            <a:pPr marL="282575" lvl="1" indent="-120014">
              <a:lnSpc>
                <a:spcPct val="100000"/>
              </a:lnSpc>
              <a:spcBef>
                <a:spcPts val="490"/>
              </a:spcBef>
              <a:buSzPct val="42857"/>
              <a:buFont typeface="Arial"/>
              <a:buChar char="●"/>
              <a:tabLst>
                <a:tab pos="283210" algn="l"/>
              </a:tabLst>
            </a:pPr>
            <a:r>
              <a:rPr sz="700" b="1" spc="90" dirty="0">
                <a:latin typeface="Gill Sans MT"/>
                <a:cs typeface="Gill Sans MT"/>
              </a:rPr>
              <a:t>sudo</a:t>
            </a:r>
            <a:r>
              <a:rPr sz="700" b="1" spc="50" dirty="0">
                <a:latin typeface="Gill Sans MT"/>
                <a:cs typeface="Gill Sans MT"/>
              </a:rPr>
              <a:t> </a:t>
            </a:r>
            <a:r>
              <a:rPr sz="700" b="1" spc="85" dirty="0">
                <a:latin typeface="Gill Sans MT"/>
                <a:cs typeface="Gill Sans MT"/>
              </a:rPr>
              <a:t>apt</a:t>
            </a:r>
            <a:r>
              <a:rPr sz="700" b="1" spc="290" dirty="0">
                <a:latin typeface="Gill Sans MT"/>
                <a:cs typeface="Gill Sans MT"/>
              </a:rPr>
              <a:t> </a:t>
            </a:r>
            <a:r>
              <a:rPr sz="700" b="1" spc="70" dirty="0">
                <a:latin typeface="Gill Sans MT"/>
                <a:cs typeface="Gill Sans MT"/>
              </a:rPr>
              <a:t>install</a:t>
            </a:r>
            <a:r>
              <a:rPr sz="700" b="1" spc="45" dirty="0">
                <a:latin typeface="Gill Sans MT"/>
                <a:cs typeface="Gill Sans MT"/>
              </a:rPr>
              <a:t> </a:t>
            </a:r>
            <a:r>
              <a:rPr sz="700" b="1" spc="80" dirty="0">
                <a:latin typeface="Gill Sans MT"/>
                <a:cs typeface="Gill Sans MT"/>
              </a:rPr>
              <a:t>lamp-server^</a:t>
            </a:r>
            <a:endParaRPr sz="700">
              <a:latin typeface="Gill Sans MT"/>
              <a:cs typeface="Gill Sans MT"/>
            </a:endParaRPr>
          </a:p>
          <a:p>
            <a:pPr marL="401955" marR="17780" lvl="2" indent="-119380">
              <a:lnSpc>
                <a:spcPts val="1660"/>
              </a:lnSpc>
              <a:spcBef>
                <a:spcPts val="565"/>
              </a:spcBef>
              <a:buSzPct val="43333"/>
              <a:buFont typeface="Arial"/>
              <a:buChar char="●"/>
              <a:tabLst>
                <a:tab pos="402590" algn="l"/>
              </a:tabLst>
            </a:pPr>
            <a:r>
              <a:rPr sz="1500" b="1" spc="180" dirty="0">
                <a:latin typeface="Gill Sans MT"/>
                <a:cs typeface="Gill Sans MT"/>
              </a:rPr>
              <a:t>https://askubuntu.com/questions/785440/how-to-install-lamp-server- </a:t>
            </a:r>
            <a:r>
              <a:rPr sz="1500" b="1" spc="-405" dirty="0">
                <a:latin typeface="Gill Sans MT"/>
                <a:cs typeface="Gill Sans MT"/>
              </a:rPr>
              <a:t> </a:t>
            </a:r>
            <a:r>
              <a:rPr sz="1500" b="1" spc="190" dirty="0">
                <a:latin typeface="Gill Sans MT"/>
                <a:cs typeface="Gill Sans MT"/>
              </a:rPr>
              <a:t>on-ubuntu</a:t>
            </a:r>
            <a:endParaRPr sz="1500">
              <a:latin typeface="Gill Sans MT"/>
              <a:cs typeface="Gill Sans MT"/>
            </a:endParaRPr>
          </a:p>
          <a:p>
            <a:pPr marL="170815" indent="-126364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71450" algn="l"/>
              </a:tabLst>
            </a:pPr>
            <a:r>
              <a:rPr sz="1750" b="1" spc="185" dirty="0">
                <a:latin typeface="Gill Sans MT"/>
                <a:cs typeface="Gill Sans MT"/>
              </a:rPr>
              <a:t>Vscodium</a:t>
            </a:r>
            <a:endParaRPr sz="1750">
              <a:latin typeface="Gill Sans MT"/>
              <a:cs typeface="Gill Sans MT"/>
            </a:endParaRPr>
          </a:p>
          <a:p>
            <a:pPr marL="282575" lvl="1" indent="-120014">
              <a:lnSpc>
                <a:spcPct val="100000"/>
              </a:lnSpc>
              <a:spcBef>
                <a:spcPts val="490"/>
              </a:spcBef>
              <a:buSzPct val="40000"/>
              <a:buChar char="●"/>
              <a:tabLst>
                <a:tab pos="283210" algn="l"/>
              </a:tabLst>
            </a:pPr>
            <a:r>
              <a:rPr sz="750" spc="10" dirty="0">
                <a:latin typeface="Arial"/>
                <a:cs typeface="Arial"/>
              </a:rPr>
              <a:t>wget</a:t>
            </a:r>
            <a:r>
              <a:rPr sz="750" spc="3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-qO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-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https://gitlab.com/paulcarroty/vscodium-deb-rpm-repo/raw/master/pub.gpg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|</a:t>
            </a:r>
            <a:r>
              <a:rPr sz="750" spc="4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gpg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--dearmor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|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sudo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dd</a:t>
            </a:r>
            <a:r>
              <a:rPr sz="750" spc="4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of=/etc/apt/trusted.gpg.d/vscodium.gpg</a:t>
            </a:r>
            <a:endParaRPr sz="750">
              <a:latin typeface="Arial"/>
              <a:cs typeface="Arial"/>
            </a:endParaRPr>
          </a:p>
          <a:p>
            <a:pPr marL="282575" lvl="1" indent="-120014">
              <a:lnSpc>
                <a:spcPct val="100000"/>
              </a:lnSpc>
              <a:spcBef>
                <a:spcPts val="480"/>
              </a:spcBef>
              <a:buSzPct val="40000"/>
              <a:buChar char="●"/>
              <a:tabLst>
                <a:tab pos="283210" algn="l"/>
              </a:tabLst>
            </a:pPr>
            <a:r>
              <a:rPr sz="750" spc="10" dirty="0">
                <a:latin typeface="Arial"/>
                <a:cs typeface="Arial"/>
              </a:rPr>
              <a:t>echo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'deb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https://paulcarroty.gitlab.io/vscodium-deb-rpm-repo/debs/</a:t>
            </a:r>
            <a:r>
              <a:rPr sz="750" spc="2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vscodium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main'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|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sudo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tee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--append</a:t>
            </a:r>
            <a:r>
              <a:rPr sz="750" spc="1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/etc/apt/sources.list.d/vscodium.list</a:t>
            </a:r>
            <a:endParaRPr sz="750">
              <a:latin typeface="Arial"/>
              <a:cs typeface="Arial"/>
            </a:endParaRPr>
          </a:p>
          <a:p>
            <a:pPr marL="282575" lvl="1" indent="-120014">
              <a:lnSpc>
                <a:spcPct val="100000"/>
              </a:lnSpc>
              <a:spcBef>
                <a:spcPts val="480"/>
              </a:spcBef>
              <a:buSzPct val="40000"/>
              <a:buChar char="●"/>
              <a:tabLst>
                <a:tab pos="283210" algn="l"/>
              </a:tabLst>
            </a:pPr>
            <a:r>
              <a:rPr sz="750" spc="10" dirty="0">
                <a:latin typeface="Arial"/>
                <a:cs typeface="Arial"/>
              </a:rPr>
              <a:t>sudo</a:t>
            </a:r>
            <a:r>
              <a:rPr sz="750" spc="5" dirty="0">
                <a:latin typeface="Arial"/>
                <a:cs typeface="Arial"/>
              </a:rPr>
              <a:t> apt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update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5" dirty="0">
                <a:latin typeface="Arial"/>
                <a:cs typeface="Arial"/>
              </a:rPr>
              <a:t>&amp;&amp;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sudo </a:t>
            </a:r>
            <a:r>
              <a:rPr sz="750" spc="5" dirty="0">
                <a:latin typeface="Arial"/>
                <a:cs typeface="Arial"/>
              </a:rPr>
              <a:t>apt</a:t>
            </a:r>
            <a:r>
              <a:rPr sz="75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install</a:t>
            </a:r>
            <a:r>
              <a:rPr sz="750" spc="10" dirty="0">
                <a:latin typeface="Arial"/>
                <a:cs typeface="Arial"/>
              </a:rPr>
              <a:t> codium</a:t>
            </a:r>
            <a:endParaRPr sz="750">
              <a:latin typeface="Arial"/>
              <a:cs typeface="Arial"/>
            </a:endParaRPr>
          </a:p>
          <a:p>
            <a:pPr marL="401955" lvl="2" indent="-120014">
              <a:lnSpc>
                <a:spcPct val="100000"/>
              </a:lnSpc>
              <a:spcBef>
                <a:spcPts val="390"/>
              </a:spcBef>
              <a:buSzPct val="43333"/>
              <a:buFont typeface="Arial"/>
              <a:buChar char="●"/>
              <a:tabLst>
                <a:tab pos="402590" algn="l"/>
              </a:tabLst>
            </a:pPr>
            <a:r>
              <a:rPr sz="1500" b="1" spc="175" dirty="0">
                <a:latin typeface="Gill Sans MT"/>
                <a:cs typeface="Gill Sans MT"/>
              </a:rPr>
              <a:t>https://vscodium.com/</a:t>
            </a:r>
            <a:endParaRPr sz="1500">
              <a:latin typeface="Gill Sans MT"/>
              <a:cs typeface="Gill Sans MT"/>
            </a:endParaRPr>
          </a:p>
          <a:p>
            <a:pPr marL="170815" indent="-126364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71450" algn="l"/>
              </a:tabLst>
            </a:pPr>
            <a:r>
              <a:rPr sz="1750" b="1" spc="90" dirty="0">
                <a:latin typeface="Gill Sans MT"/>
                <a:cs typeface="Gill Sans MT"/>
              </a:rPr>
              <a:t>Git</a:t>
            </a:r>
            <a:endParaRPr sz="1750">
              <a:latin typeface="Gill Sans MT"/>
              <a:cs typeface="Gill Sans MT"/>
            </a:endParaRPr>
          </a:p>
          <a:p>
            <a:pPr marL="282575" lvl="1" indent="-120014">
              <a:lnSpc>
                <a:spcPct val="100000"/>
              </a:lnSpc>
              <a:spcBef>
                <a:spcPts val="500"/>
              </a:spcBef>
              <a:buSzPct val="42857"/>
              <a:buFont typeface="Arial"/>
              <a:buChar char="●"/>
              <a:tabLst>
                <a:tab pos="283210" algn="l"/>
              </a:tabLst>
            </a:pPr>
            <a:r>
              <a:rPr sz="700" b="1" spc="90" dirty="0">
                <a:latin typeface="Gill Sans MT"/>
                <a:cs typeface="Gill Sans MT"/>
              </a:rPr>
              <a:t>sudo</a:t>
            </a:r>
            <a:r>
              <a:rPr sz="700" b="1" spc="40" dirty="0">
                <a:latin typeface="Gill Sans MT"/>
                <a:cs typeface="Gill Sans MT"/>
              </a:rPr>
              <a:t> </a:t>
            </a:r>
            <a:r>
              <a:rPr sz="700" b="1" spc="85" dirty="0">
                <a:latin typeface="Gill Sans MT"/>
                <a:cs typeface="Gill Sans MT"/>
              </a:rPr>
              <a:t>apt</a:t>
            </a:r>
            <a:r>
              <a:rPr sz="700" b="1" spc="35" dirty="0">
                <a:latin typeface="Gill Sans MT"/>
                <a:cs typeface="Gill Sans MT"/>
              </a:rPr>
              <a:t> </a:t>
            </a:r>
            <a:r>
              <a:rPr sz="700" b="1" spc="70" dirty="0">
                <a:latin typeface="Gill Sans MT"/>
                <a:cs typeface="Gill Sans MT"/>
              </a:rPr>
              <a:t>install</a:t>
            </a:r>
            <a:r>
              <a:rPr sz="700" b="1" spc="50" dirty="0">
                <a:latin typeface="Gill Sans MT"/>
                <a:cs typeface="Gill Sans MT"/>
              </a:rPr>
              <a:t> </a:t>
            </a:r>
            <a:r>
              <a:rPr sz="700" b="1" spc="70" dirty="0">
                <a:latin typeface="Gill Sans MT"/>
                <a:cs typeface="Gill Sans MT"/>
              </a:rPr>
              <a:t>git</a:t>
            </a:r>
            <a:endParaRPr sz="700">
              <a:latin typeface="Gill Sans MT"/>
              <a:cs typeface="Gill Sans MT"/>
            </a:endParaRPr>
          </a:p>
          <a:p>
            <a:pPr marL="401955" lvl="2" indent="-120014">
              <a:lnSpc>
                <a:spcPct val="100000"/>
              </a:lnSpc>
              <a:spcBef>
                <a:spcPts val="390"/>
              </a:spcBef>
              <a:buSzPct val="43333"/>
              <a:buFont typeface="Arial"/>
              <a:buChar char="●"/>
              <a:tabLst>
                <a:tab pos="402590" algn="l"/>
              </a:tabLst>
            </a:pPr>
            <a:r>
              <a:rPr sz="1500" b="1" u="sng" spc="17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  <a:hlinkClick r:id="rId2"/>
              </a:rPr>
              <a:t>https://git-scm.com/</a:t>
            </a:r>
            <a:endParaRPr sz="1500">
              <a:latin typeface="Gill Sans MT"/>
              <a:cs typeface="Gill Sans MT"/>
            </a:endParaRPr>
          </a:p>
          <a:p>
            <a:pPr marL="254000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254000" algn="l"/>
              </a:tabLst>
            </a:pPr>
            <a:r>
              <a:rPr sz="3200" b="1" spc="275" dirty="0">
                <a:latin typeface="Gill Sans MT"/>
                <a:cs typeface="Gill Sans MT"/>
              </a:rPr>
              <a:t>Composer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294" y="4833620"/>
            <a:ext cx="9969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245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261" y="4750901"/>
            <a:ext cx="5684520" cy="1332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390"/>
              </a:spcBef>
            </a:pPr>
            <a:r>
              <a:rPr sz="1300" b="1" spc="165" dirty="0">
                <a:latin typeface="Gill Sans MT"/>
                <a:cs typeface="Gill Sans MT"/>
              </a:rPr>
              <a:t>sudo</a:t>
            </a:r>
            <a:r>
              <a:rPr sz="1300" b="1" spc="515" dirty="0">
                <a:latin typeface="Gill Sans MT"/>
                <a:cs typeface="Gill Sans MT"/>
              </a:rPr>
              <a:t> </a:t>
            </a:r>
            <a:r>
              <a:rPr sz="1300" b="1" spc="145" dirty="0">
                <a:latin typeface="Gill Sans MT"/>
                <a:cs typeface="Gill Sans MT"/>
              </a:rPr>
              <a:t>apt</a:t>
            </a:r>
            <a:r>
              <a:rPr sz="1300" b="1" spc="85" dirty="0">
                <a:latin typeface="Gill Sans MT"/>
                <a:cs typeface="Gill Sans MT"/>
              </a:rPr>
              <a:t> </a:t>
            </a:r>
            <a:r>
              <a:rPr sz="1300" b="1" spc="130" dirty="0">
                <a:latin typeface="Gill Sans MT"/>
                <a:cs typeface="Gill Sans MT"/>
              </a:rPr>
              <a:t>install</a:t>
            </a:r>
            <a:r>
              <a:rPr sz="1300" b="1" spc="90" dirty="0">
                <a:latin typeface="Gill Sans MT"/>
                <a:cs typeface="Gill Sans MT"/>
              </a:rPr>
              <a:t> </a:t>
            </a:r>
            <a:r>
              <a:rPr sz="1300" b="1" spc="125" dirty="0">
                <a:latin typeface="Gill Sans MT"/>
                <a:cs typeface="Gill Sans MT"/>
              </a:rPr>
              <a:t>composer</a:t>
            </a:r>
            <a:endParaRPr sz="1300">
              <a:latin typeface="Gill Sans MT"/>
              <a:cs typeface="Gill Sans MT"/>
            </a:endParaRPr>
          </a:p>
          <a:p>
            <a:pPr marL="685165" indent="-216535">
              <a:lnSpc>
                <a:spcPct val="100000"/>
              </a:lnSpc>
              <a:spcBef>
                <a:spcPts val="630"/>
              </a:spcBef>
              <a:buSzPct val="44642"/>
              <a:buFont typeface="Arial"/>
              <a:buChar char="●"/>
              <a:tabLst>
                <a:tab pos="685800" algn="l"/>
              </a:tabLst>
            </a:pPr>
            <a:r>
              <a:rPr sz="2800" b="1" spc="275" dirty="0">
                <a:latin typeface="Gill Sans MT"/>
                <a:cs typeface="Gill Sans MT"/>
              </a:rPr>
              <a:t>https://getcomposer.org/</a:t>
            </a:r>
            <a:endParaRPr sz="2800">
              <a:latin typeface="Gill Sans MT"/>
              <a:cs typeface="Gill Sans MT"/>
            </a:endParaRPr>
          </a:p>
          <a:p>
            <a:pPr marL="2667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66700" algn="l"/>
              </a:tabLst>
            </a:pPr>
            <a:r>
              <a:rPr sz="3200" b="1" spc="290" dirty="0">
                <a:latin typeface="Gill Sans MT"/>
                <a:cs typeface="Gill Sans MT"/>
              </a:rPr>
              <a:t>Codeigniter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294" y="6210262"/>
            <a:ext cx="88265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1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296" y="6172111"/>
            <a:ext cx="46901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20" dirty="0">
                <a:latin typeface="Gill Sans MT"/>
                <a:cs typeface="Gill Sans MT"/>
              </a:rPr>
              <a:t>sudo</a:t>
            </a:r>
            <a:r>
              <a:rPr sz="1100" spc="40" dirty="0">
                <a:latin typeface="Gill Sans MT"/>
                <a:cs typeface="Gill Sans MT"/>
              </a:rPr>
              <a:t> </a:t>
            </a:r>
            <a:r>
              <a:rPr sz="1100" spc="114" dirty="0">
                <a:latin typeface="Gill Sans MT"/>
                <a:cs typeface="Gill Sans MT"/>
              </a:rPr>
              <a:t>composer</a:t>
            </a:r>
            <a:r>
              <a:rPr sz="1100" spc="50" dirty="0">
                <a:latin typeface="Gill Sans MT"/>
                <a:cs typeface="Gill Sans MT"/>
              </a:rPr>
              <a:t> </a:t>
            </a:r>
            <a:r>
              <a:rPr sz="1100" spc="95" dirty="0">
                <a:latin typeface="Gill Sans MT"/>
                <a:cs typeface="Gill Sans MT"/>
              </a:rPr>
              <a:t>create-project</a:t>
            </a:r>
            <a:r>
              <a:rPr sz="1100" spc="50" dirty="0">
                <a:latin typeface="Gill Sans MT"/>
                <a:cs typeface="Gill Sans MT"/>
              </a:rPr>
              <a:t> </a:t>
            </a:r>
            <a:r>
              <a:rPr sz="1100" spc="110" dirty="0">
                <a:latin typeface="Gill Sans MT"/>
                <a:cs typeface="Gill Sans MT"/>
              </a:rPr>
              <a:t>codeigniter4/appstarter</a:t>
            </a:r>
            <a:r>
              <a:rPr sz="1100" spc="55" dirty="0">
                <a:latin typeface="Gill Sans MT"/>
                <a:cs typeface="Gill Sans MT"/>
              </a:rPr>
              <a:t> </a:t>
            </a:r>
            <a:r>
              <a:rPr sz="1100" spc="65" dirty="0">
                <a:latin typeface="Gill Sans MT"/>
                <a:cs typeface="Gill Sans MT"/>
              </a:rPr>
              <a:t>project-root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296" y="6587185"/>
            <a:ext cx="9461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4" dirty="0">
                <a:latin typeface="Arial"/>
                <a:cs typeface="Arial"/>
              </a:rPr>
              <a:t>●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5298" y="6623177"/>
            <a:ext cx="5019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14" dirty="0">
                <a:latin typeface="Gill Sans MT"/>
                <a:cs typeface="Gill Sans MT"/>
              </a:rPr>
              <a:t>https://codeigniter.com/user_guide/installation/index.html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TÁCTICA</a:t>
            </a:r>
            <a:r>
              <a:rPr spc="130" dirty="0"/>
              <a:t> </a:t>
            </a:r>
            <a:r>
              <a:rPr spc="1080" dirty="0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405" y="843368"/>
            <a:ext cx="321564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0" spc="-110" dirty="0">
                <a:latin typeface="Bookman Old Style"/>
                <a:cs typeface="Bookman Old Style"/>
              </a:rPr>
              <a:t>Sa</a:t>
            </a:r>
            <a:r>
              <a:rPr sz="1750" b="0" spc="-65" dirty="0">
                <a:latin typeface="Bookman Old Style"/>
                <a:cs typeface="Bookman Old Style"/>
              </a:rPr>
              <a:t>l</a:t>
            </a:r>
            <a:r>
              <a:rPr sz="1750" b="0" spc="-105" dirty="0">
                <a:latin typeface="Bookman Old Style"/>
                <a:cs typeface="Bookman Old Style"/>
              </a:rPr>
              <a:t>v</a:t>
            </a:r>
            <a:r>
              <a:rPr sz="1750" b="0" spc="-30" dirty="0">
                <a:latin typeface="Bookman Old Style"/>
                <a:cs typeface="Bookman Old Style"/>
              </a:rPr>
              <a:t>a</a:t>
            </a:r>
            <a:r>
              <a:rPr sz="1750" b="0" spc="-25" dirty="0">
                <a:latin typeface="Bookman Old Style"/>
                <a:cs typeface="Bookman Old Style"/>
              </a:rPr>
              <a:t>g</a:t>
            </a:r>
            <a:r>
              <a:rPr sz="1750" b="0" spc="-155" dirty="0">
                <a:latin typeface="Bookman Old Style"/>
                <a:cs typeface="Bookman Old Style"/>
              </a:rPr>
              <a:t>u</a:t>
            </a:r>
            <a:r>
              <a:rPr sz="1750" b="0" spc="-130" dirty="0">
                <a:latin typeface="Bookman Old Style"/>
                <a:cs typeface="Bookman Old Style"/>
              </a:rPr>
              <a:t>a</a:t>
            </a:r>
            <a:r>
              <a:rPr sz="1750" b="0" spc="-114" dirty="0">
                <a:latin typeface="Bookman Old Style"/>
                <a:cs typeface="Bookman Old Style"/>
              </a:rPr>
              <a:t>r</a:t>
            </a:r>
            <a:r>
              <a:rPr sz="1750" b="0" spc="-25" dirty="0">
                <a:latin typeface="Bookman Old Style"/>
                <a:cs typeface="Bookman Old Style"/>
              </a:rPr>
              <a:t>d</a:t>
            </a:r>
            <a:r>
              <a:rPr sz="1750" b="0" spc="-65" dirty="0">
                <a:latin typeface="Bookman Old Style"/>
                <a:cs typeface="Bookman Old Style"/>
              </a:rPr>
              <a:t>and</a:t>
            </a:r>
            <a:r>
              <a:rPr sz="1750" b="0" spc="65" dirty="0">
                <a:latin typeface="Bookman Old Style"/>
                <a:cs typeface="Bookman Old Style"/>
              </a:rPr>
              <a:t>o</a:t>
            </a:r>
            <a:r>
              <a:rPr sz="1750" b="0" spc="-165" dirty="0">
                <a:latin typeface="Bookman Old Style"/>
                <a:cs typeface="Bookman Old Style"/>
              </a:rPr>
              <a:t> </a:t>
            </a:r>
            <a:r>
              <a:rPr sz="1750" b="0" spc="-110" dirty="0">
                <a:latin typeface="Bookman Old Style"/>
                <a:cs typeface="Bookman Old Style"/>
              </a:rPr>
              <a:t>n</a:t>
            </a:r>
            <a:r>
              <a:rPr sz="1750" b="0" spc="-155" dirty="0">
                <a:latin typeface="Bookman Old Style"/>
                <a:cs typeface="Bookman Old Style"/>
              </a:rPr>
              <a:t>u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165" dirty="0">
                <a:latin typeface="Bookman Old Style"/>
                <a:cs typeface="Bookman Old Style"/>
              </a:rPr>
              <a:t>s</a:t>
            </a:r>
            <a:r>
              <a:rPr sz="1750" b="0" spc="-60" dirty="0">
                <a:latin typeface="Bookman Old Style"/>
                <a:cs typeface="Bookman Old Style"/>
              </a:rPr>
              <a:t>t</a:t>
            </a:r>
            <a:r>
              <a:rPr sz="1750" b="0" spc="-195" dirty="0">
                <a:latin typeface="Bookman Old Style"/>
                <a:cs typeface="Bookman Old Style"/>
              </a:rPr>
              <a:t>r</a:t>
            </a:r>
            <a:r>
              <a:rPr sz="1750" b="0" spc="65" dirty="0">
                <a:latin typeface="Bookman Old Style"/>
                <a:cs typeface="Bookman Old Style"/>
              </a:rPr>
              <a:t>o</a:t>
            </a:r>
            <a:r>
              <a:rPr sz="1750" b="0" spc="-165" dirty="0">
                <a:latin typeface="Bookman Old Style"/>
                <a:cs typeface="Bookman Old Style"/>
              </a:rPr>
              <a:t> </a:t>
            </a:r>
            <a:r>
              <a:rPr sz="1750" b="0" spc="-75" dirty="0">
                <a:latin typeface="Bookman Old Style"/>
                <a:cs typeface="Bookman Old Style"/>
              </a:rPr>
              <a:t>l</a:t>
            </a:r>
            <a:r>
              <a:rPr sz="1750" b="0" spc="5" dirty="0">
                <a:latin typeface="Bookman Old Style"/>
                <a:cs typeface="Bookman Old Style"/>
              </a:rPr>
              <a:t>e</a:t>
            </a:r>
            <a:r>
              <a:rPr sz="1750" b="0" spc="-20" dirty="0">
                <a:latin typeface="Bookman Old Style"/>
                <a:cs typeface="Bookman Old Style"/>
              </a:rPr>
              <a:t>g</a:t>
            </a:r>
            <a:r>
              <a:rPr sz="1750" b="0" spc="-40" dirty="0">
                <a:latin typeface="Bookman Old Style"/>
                <a:cs typeface="Bookman Old Style"/>
              </a:rPr>
              <a:t>ad</a:t>
            </a:r>
            <a:r>
              <a:rPr sz="1750" b="0" spc="65" dirty="0">
                <a:latin typeface="Bookman Old Style"/>
                <a:cs typeface="Bookman Old Style"/>
              </a:rPr>
              <a:t>o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0349" y="1655635"/>
            <a:ext cx="11557635" cy="4320540"/>
            <a:chOff x="360349" y="1655635"/>
            <a:chExt cx="11557635" cy="4320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" y="1655635"/>
              <a:ext cx="3163316" cy="286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349" y="4178528"/>
              <a:ext cx="4679632" cy="1725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51997" y="2376004"/>
              <a:ext cx="3096895" cy="1080770"/>
            </a:xfrm>
            <a:custGeom>
              <a:avLst/>
              <a:gdLst/>
              <a:ahLst/>
              <a:cxnLst/>
              <a:rect l="l" t="t" r="r" b="b"/>
              <a:pathLst>
                <a:path w="3096895" h="1080770">
                  <a:moveTo>
                    <a:pt x="2322004" y="0"/>
                  </a:moveTo>
                  <a:lnTo>
                    <a:pt x="2322004" y="269989"/>
                  </a:lnTo>
                  <a:lnTo>
                    <a:pt x="0" y="269989"/>
                  </a:lnTo>
                  <a:lnTo>
                    <a:pt x="0" y="809993"/>
                  </a:lnTo>
                  <a:lnTo>
                    <a:pt x="2322004" y="809993"/>
                  </a:lnTo>
                  <a:lnTo>
                    <a:pt x="2322004" y="1080350"/>
                  </a:lnTo>
                  <a:lnTo>
                    <a:pt x="3096361" y="539991"/>
                  </a:lnTo>
                  <a:lnTo>
                    <a:pt x="2322004" y="0"/>
                  </a:lnTo>
                  <a:close/>
                </a:path>
              </a:pathLst>
            </a:custGeom>
            <a:solidFill>
              <a:srgbClr val="A04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1997" y="2376004"/>
              <a:ext cx="3096895" cy="1080770"/>
            </a:xfrm>
            <a:custGeom>
              <a:avLst/>
              <a:gdLst/>
              <a:ahLst/>
              <a:cxnLst/>
              <a:rect l="l" t="t" r="r" b="b"/>
              <a:pathLst>
                <a:path w="3096895" h="1080770">
                  <a:moveTo>
                    <a:pt x="0" y="269989"/>
                  </a:moveTo>
                  <a:lnTo>
                    <a:pt x="2322004" y="269989"/>
                  </a:lnTo>
                  <a:lnTo>
                    <a:pt x="2322004" y="0"/>
                  </a:lnTo>
                  <a:lnTo>
                    <a:pt x="3096361" y="539991"/>
                  </a:lnTo>
                  <a:lnTo>
                    <a:pt x="2322004" y="1080350"/>
                  </a:lnTo>
                  <a:lnTo>
                    <a:pt x="2322004" y="809993"/>
                  </a:lnTo>
                  <a:lnTo>
                    <a:pt x="0" y="809993"/>
                  </a:lnTo>
                  <a:lnTo>
                    <a:pt x="0" y="269989"/>
                  </a:lnTo>
                  <a:close/>
                </a:path>
              </a:pathLst>
            </a:custGeom>
            <a:ln w="3175">
              <a:solidFill>
                <a:srgbClr val="640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5999" y="3221647"/>
              <a:ext cx="4501438" cy="27539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5999" y="2015642"/>
              <a:ext cx="1753920" cy="175392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35577" y="1427922"/>
            <a:ext cx="2914328" cy="150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4000" y="3096005"/>
            <a:ext cx="1872614" cy="1800860"/>
            <a:chOff x="5184000" y="3096005"/>
            <a:chExt cx="1872614" cy="1800860"/>
          </a:xfrm>
        </p:grpSpPr>
        <p:sp>
          <p:nvSpPr>
            <p:cNvPr id="3" name="object 3"/>
            <p:cNvSpPr/>
            <p:nvPr/>
          </p:nvSpPr>
          <p:spPr>
            <a:xfrm>
              <a:off x="5184000" y="3096005"/>
              <a:ext cx="1872614" cy="1800860"/>
            </a:xfrm>
            <a:custGeom>
              <a:avLst/>
              <a:gdLst/>
              <a:ahLst/>
              <a:cxnLst/>
              <a:rect l="l" t="t" r="r" b="b"/>
              <a:pathLst>
                <a:path w="1872615" h="1800860">
                  <a:moveTo>
                    <a:pt x="936002" y="0"/>
                  </a:moveTo>
                  <a:lnTo>
                    <a:pt x="886856" y="1248"/>
                  </a:lnTo>
                  <a:lnTo>
                    <a:pt x="837979" y="4973"/>
                  </a:lnTo>
                  <a:lnTo>
                    <a:pt x="789464" y="11148"/>
                  </a:lnTo>
                  <a:lnTo>
                    <a:pt x="741407" y="19744"/>
                  </a:lnTo>
                  <a:lnTo>
                    <a:pt x="693902" y="30733"/>
                  </a:lnTo>
                  <a:lnTo>
                    <a:pt x="647045" y="44088"/>
                  </a:lnTo>
                  <a:lnTo>
                    <a:pt x="600931" y="59780"/>
                  </a:lnTo>
                  <a:lnTo>
                    <a:pt x="555655" y="77781"/>
                  </a:lnTo>
                  <a:lnTo>
                    <a:pt x="511311" y="98063"/>
                  </a:lnTo>
                  <a:lnTo>
                    <a:pt x="467994" y="120599"/>
                  </a:lnTo>
                  <a:lnTo>
                    <a:pt x="426072" y="145284"/>
                  </a:lnTo>
                  <a:lnTo>
                    <a:pt x="385666" y="171993"/>
                  </a:lnTo>
                  <a:lnTo>
                    <a:pt x="346844" y="200657"/>
                  </a:lnTo>
                  <a:lnTo>
                    <a:pt x="309677" y="231202"/>
                  </a:lnTo>
                  <a:lnTo>
                    <a:pt x="274232" y="263558"/>
                  </a:lnTo>
                  <a:lnTo>
                    <a:pt x="240580" y="297653"/>
                  </a:lnTo>
                  <a:lnTo>
                    <a:pt x="208791" y="333416"/>
                  </a:lnTo>
                  <a:lnTo>
                    <a:pt x="178932" y="370776"/>
                  </a:lnTo>
                  <a:lnTo>
                    <a:pt x="151074" y="409660"/>
                  </a:lnTo>
                  <a:lnTo>
                    <a:pt x="125285" y="449999"/>
                  </a:lnTo>
                  <a:lnTo>
                    <a:pt x="99371" y="496267"/>
                  </a:lnTo>
                  <a:lnTo>
                    <a:pt x="76372" y="543790"/>
                  </a:lnTo>
                  <a:lnTo>
                    <a:pt x="56324" y="592434"/>
                  </a:lnTo>
                  <a:lnTo>
                    <a:pt x="39262" y="642064"/>
                  </a:lnTo>
                  <a:lnTo>
                    <a:pt x="25223" y="692549"/>
                  </a:lnTo>
                  <a:lnTo>
                    <a:pt x="14241" y="743753"/>
                  </a:lnTo>
                  <a:lnTo>
                    <a:pt x="6353" y="795545"/>
                  </a:lnTo>
                  <a:lnTo>
                    <a:pt x="1594" y="847789"/>
                  </a:lnTo>
                  <a:lnTo>
                    <a:pt x="0" y="900353"/>
                  </a:lnTo>
                  <a:lnTo>
                    <a:pt x="1594" y="952811"/>
                  </a:lnTo>
                  <a:lnTo>
                    <a:pt x="6353" y="1004972"/>
                  </a:lnTo>
                  <a:lnTo>
                    <a:pt x="14241" y="1056700"/>
                  </a:lnTo>
                  <a:lnTo>
                    <a:pt x="25223" y="1107859"/>
                  </a:lnTo>
                  <a:lnTo>
                    <a:pt x="39262" y="1158313"/>
                  </a:lnTo>
                  <a:lnTo>
                    <a:pt x="56324" y="1207925"/>
                  </a:lnTo>
                  <a:lnTo>
                    <a:pt x="76372" y="1256560"/>
                  </a:lnTo>
                  <a:lnTo>
                    <a:pt x="99371" y="1304081"/>
                  </a:lnTo>
                  <a:lnTo>
                    <a:pt x="125285" y="1350352"/>
                  </a:lnTo>
                  <a:lnTo>
                    <a:pt x="151074" y="1390690"/>
                  </a:lnTo>
                  <a:lnTo>
                    <a:pt x="178932" y="1429574"/>
                  </a:lnTo>
                  <a:lnTo>
                    <a:pt x="208791" y="1466932"/>
                  </a:lnTo>
                  <a:lnTo>
                    <a:pt x="240580" y="1502694"/>
                  </a:lnTo>
                  <a:lnTo>
                    <a:pt x="274232" y="1536788"/>
                  </a:lnTo>
                  <a:lnTo>
                    <a:pt x="309677" y="1569144"/>
                  </a:lnTo>
                  <a:lnTo>
                    <a:pt x="346844" y="1599689"/>
                  </a:lnTo>
                  <a:lnTo>
                    <a:pt x="385666" y="1628353"/>
                  </a:lnTo>
                  <a:lnTo>
                    <a:pt x="426072" y="1655064"/>
                  </a:lnTo>
                  <a:lnTo>
                    <a:pt x="467994" y="1679752"/>
                  </a:lnTo>
                  <a:lnTo>
                    <a:pt x="511311" y="1702288"/>
                  </a:lnTo>
                  <a:lnTo>
                    <a:pt x="555658" y="1722570"/>
                  </a:lnTo>
                  <a:lnTo>
                    <a:pt x="600941" y="1740571"/>
                  </a:lnTo>
                  <a:lnTo>
                    <a:pt x="647068" y="1756263"/>
                  </a:lnTo>
                  <a:lnTo>
                    <a:pt x="693947" y="1769618"/>
                  </a:lnTo>
                  <a:lnTo>
                    <a:pt x="741483" y="1780607"/>
                  </a:lnTo>
                  <a:lnTo>
                    <a:pt x="789586" y="1789203"/>
                  </a:lnTo>
                  <a:lnTo>
                    <a:pt x="838161" y="1795378"/>
                  </a:lnTo>
                  <a:lnTo>
                    <a:pt x="887116" y="1799103"/>
                  </a:lnTo>
                  <a:lnTo>
                    <a:pt x="936358" y="1800352"/>
                  </a:lnTo>
                  <a:lnTo>
                    <a:pt x="985504" y="1799103"/>
                  </a:lnTo>
                  <a:lnTo>
                    <a:pt x="1034381" y="1795378"/>
                  </a:lnTo>
                  <a:lnTo>
                    <a:pt x="1082896" y="1789203"/>
                  </a:lnTo>
                  <a:lnTo>
                    <a:pt x="1130953" y="1780607"/>
                  </a:lnTo>
                  <a:lnTo>
                    <a:pt x="1178458" y="1769618"/>
                  </a:lnTo>
                  <a:lnTo>
                    <a:pt x="1225315" y="1756263"/>
                  </a:lnTo>
                  <a:lnTo>
                    <a:pt x="1271429" y="1740571"/>
                  </a:lnTo>
                  <a:lnTo>
                    <a:pt x="1316705" y="1722570"/>
                  </a:lnTo>
                  <a:lnTo>
                    <a:pt x="1361049" y="1702288"/>
                  </a:lnTo>
                  <a:lnTo>
                    <a:pt x="1404365" y="1679752"/>
                  </a:lnTo>
                  <a:lnTo>
                    <a:pt x="1446288" y="1655064"/>
                  </a:lnTo>
                  <a:lnTo>
                    <a:pt x="1486694" y="1628353"/>
                  </a:lnTo>
                  <a:lnTo>
                    <a:pt x="1525516" y="1599689"/>
                  </a:lnTo>
                  <a:lnTo>
                    <a:pt x="1562683" y="1569144"/>
                  </a:lnTo>
                  <a:lnTo>
                    <a:pt x="1598128" y="1536788"/>
                  </a:lnTo>
                  <a:lnTo>
                    <a:pt x="1631780" y="1502694"/>
                  </a:lnTo>
                  <a:lnTo>
                    <a:pt x="1663569" y="1466932"/>
                  </a:lnTo>
                  <a:lnTo>
                    <a:pt x="1693428" y="1429574"/>
                  </a:lnTo>
                  <a:lnTo>
                    <a:pt x="1721286" y="1390690"/>
                  </a:lnTo>
                  <a:lnTo>
                    <a:pt x="1747075" y="1350352"/>
                  </a:lnTo>
                  <a:lnTo>
                    <a:pt x="1772989" y="1304081"/>
                  </a:lnTo>
                  <a:lnTo>
                    <a:pt x="1795988" y="1256560"/>
                  </a:lnTo>
                  <a:lnTo>
                    <a:pt x="1816036" y="1207925"/>
                  </a:lnTo>
                  <a:lnTo>
                    <a:pt x="1833098" y="1158313"/>
                  </a:lnTo>
                  <a:lnTo>
                    <a:pt x="1847137" y="1107859"/>
                  </a:lnTo>
                  <a:lnTo>
                    <a:pt x="1858119" y="1056700"/>
                  </a:lnTo>
                  <a:lnTo>
                    <a:pt x="1866007" y="1004972"/>
                  </a:lnTo>
                  <a:lnTo>
                    <a:pt x="1870766" y="952811"/>
                  </a:lnTo>
                  <a:lnTo>
                    <a:pt x="1872361" y="900353"/>
                  </a:lnTo>
                  <a:lnTo>
                    <a:pt x="1870766" y="847539"/>
                  </a:lnTo>
                  <a:lnTo>
                    <a:pt x="1866007" y="795377"/>
                  </a:lnTo>
                  <a:lnTo>
                    <a:pt x="1858119" y="743648"/>
                  </a:lnTo>
                  <a:lnTo>
                    <a:pt x="1847137" y="692488"/>
                  </a:lnTo>
                  <a:lnTo>
                    <a:pt x="1833098" y="642033"/>
                  </a:lnTo>
                  <a:lnTo>
                    <a:pt x="1816036" y="592421"/>
                  </a:lnTo>
                  <a:lnTo>
                    <a:pt x="1795988" y="543786"/>
                  </a:lnTo>
                  <a:lnTo>
                    <a:pt x="1772989" y="496267"/>
                  </a:lnTo>
                  <a:lnTo>
                    <a:pt x="1747075" y="449999"/>
                  </a:lnTo>
                  <a:lnTo>
                    <a:pt x="1721286" y="409660"/>
                  </a:lnTo>
                  <a:lnTo>
                    <a:pt x="1693428" y="370776"/>
                  </a:lnTo>
                  <a:lnTo>
                    <a:pt x="1663569" y="333416"/>
                  </a:lnTo>
                  <a:lnTo>
                    <a:pt x="1631780" y="297653"/>
                  </a:lnTo>
                  <a:lnTo>
                    <a:pt x="1598128" y="263558"/>
                  </a:lnTo>
                  <a:lnTo>
                    <a:pt x="1562683" y="231202"/>
                  </a:lnTo>
                  <a:lnTo>
                    <a:pt x="1525516" y="200657"/>
                  </a:lnTo>
                  <a:lnTo>
                    <a:pt x="1486694" y="171993"/>
                  </a:lnTo>
                  <a:lnTo>
                    <a:pt x="1446288" y="145284"/>
                  </a:lnTo>
                  <a:lnTo>
                    <a:pt x="1404365" y="120599"/>
                  </a:lnTo>
                  <a:lnTo>
                    <a:pt x="1361049" y="98063"/>
                  </a:lnTo>
                  <a:lnTo>
                    <a:pt x="1316702" y="77781"/>
                  </a:lnTo>
                  <a:lnTo>
                    <a:pt x="1271419" y="59780"/>
                  </a:lnTo>
                  <a:lnTo>
                    <a:pt x="1225292" y="44088"/>
                  </a:lnTo>
                  <a:lnTo>
                    <a:pt x="1178413" y="30734"/>
                  </a:lnTo>
                  <a:lnTo>
                    <a:pt x="1130877" y="19744"/>
                  </a:lnTo>
                  <a:lnTo>
                    <a:pt x="1082774" y="11148"/>
                  </a:lnTo>
                  <a:lnTo>
                    <a:pt x="1034199" y="4973"/>
                  </a:lnTo>
                  <a:lnTo>
                    <a:pt x="985244" y="1248"/>
                  </a:lnTo>
                  <a:lnTo>
                    <a:pt x="936002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84000" y="3096005"/>
              <a:ext cx="1872614" cy="1800860"/>
            </a:xfrm>
            <a:custGeom>
              <a:avLst/>
              <a:gdLst/>
              <a:ahLst/>
              <a:cxnLst/>
              <a:rect l="l" t="t" r="r" b="b"/>
              <a:pathLst>
                <a:path w="1872615" h="1800860">
                  <a:moveTo>
                    <a:pt x="1872361" y="900353"/>
                  </a:moveTo>
                  <a:lnTo>
                    <a:pt x="1870766" y="952811"/>
                  </a:lnTo>
                  <a:lnTo>
                    <a:pt x="1866007" y="1004972"/>
                  </a:lnTo>
                  <a:lnTo>
                    <a:pt x="1858119" y="1056700"/>
                  </a:lnTo>
                  <a:lnTo>
                    <a:pt x="1847137" y="1107859"/>
                  </a:lnTo>
                  <a:lnTo>
                    <a:pt x="1833098" y="1158313"/>
                  </a:lnTo>
                  <a:lnTo>
                    <a:pt x="1816036" y="1207925"/>
                  </a:lnTo>
                  <a:lnTo>
                    <a:pt x="1795988" y="1256560"/>
                  </a:lnTo>
                  <a:lnTo>
                    <a:pt x="1772989" y="1304081"/>
                  </a:lnTo>
                  <a:lnTo>
                    <a:pt x="1747075" y="1350352"/>
                  </a:lnTo>
                  <a:lnTo>
                    <a:pt x="1721286" y="1390690"/>
                  </a:lnTo>
                  <a:lnTo>
                    <a:pt x="1693428" y="1429574"/>
                  </a:lnTo>
                  <a:lnTo>
                    <a:pt x="1663569" y="1466932"/>
                  </a:lnTo>
                  <a:lnTo>
                    <a:pt x="1631780" y="1502694"/>
                  </a:lnTo>
                  <a:lnTo>
                    <a:pt x="1598128" y="1536788"/>
                  </a:lnTo>
                  <a:lnTo>
                    <a:pt x="1562683" y="1569144"/>
                  </a:lnTo>
                  <a:lnTo>
                    <a:pt x="1525516" y="1599689"/>
                  </a:lnTo>
                  <a:lnTo>
                    <a:pt x="1486694" y="1628353"/>
                  </a:lnTo>
                  <a:lnTo>
                    <a:pt x="1446288" y="1655064"/>
                  </a:lnTo>
                  <a:lnTo>
                    <a:pt x="1404365" y="1679752"/>
                  </a:lnTo>
                  <a:lnTo>
                    <a:pt x="1361049" y="1702288"/>
                  </a:lnTo>
                  <a:lnTo>
                    <a:pt x="1316705" y="1722570"/>
                  </a:lnTo>
                  <a:lnTo>
                    <a:pt x="1271429" y="1740571"/>
                  </a:lnTo>
                  <a:lnTo>
                    <a:pt x="1225315" y="1756263"/>
                  </a:lnTo>
                  <a:lnTo>
                    <a:pt x="1178458" y="1769618"/>
                  </a:lnTo>
                  <a:lnTo>
                    <a:pt x="1130953" y="1780607"/>
                  </a:lnTo>
                  <a:lnTo>
                    <a:pt x="1082896" y="1789203"/>
                  </a:lnTo>
                  <a:lnTo>
                    <a:pt x="1034381" y="1795378"/>
                  </a:lnTo>
                  <a:lnTo>
                    <a:pt x="985504" y="1799103"/>
                  </a:lnTo>
                  <a:lnTo>
                    <a:pt x="936358" y="1800352"/>
                  </a:lnTo>
                  <a:lnTo>
                    <a:pt x="887116" y="1799103"/>
                  </a:lnTo>
                  <a:lnTo>
                    <a:pt x="838161" y="1795378"/>
                  </a:lnTo>
                  <a:lnTo>
                    <a:pt x="789586" y="1789203"/>
                  </a:lnTo>
                  <a:lnTo>
                    <a:pt x="741483" y="1780607"/>
                  </a:lnTo>
                  <a:lnTo>
                    <a:pt x="693947" y="1769618"/>
                  </a:lnTo>
                  <a:lnTo>
                    <a:pt x="647068" y="1756263"/>
                  </a:lnTo>
                  <a:lnTo>
                    <a:pt x="600941" y="1740571"/>
                  </a:lnTo>
                  <a:lnTo>
                    <a:pt x="555658" y="1722570"/>
                  </a:lnTo>
                  <a:lnTo>
                    <a:pt x="511311" y="1702288"/>
                  </a:lnTo>
                  <a:lnTo>
                    <a:pt x="467994" y="1679752"/>
                  </a:lnTo>
                  <a:lnTo>
                    <a:pt x="426072" y="1655064"/>
                  </a:lnTo>
                  <a:lnTo>
                    <a:pt x="385666" y="1628353"/>
                  </a:lnTo>
                  <a:lnTo>
                    <a:pt x="346844" y="1599689"/>
                  </a:lnTo>
                  <a:lnTo>
                    <a:pt x="309677" y="1569144"/>
                  </a:lnTo>
                  <a:lnTo>
                    <a:pt x="274232" y="1536788"/>
                  </a:lnTo>
                  <a:lnTo>
                    <a:pt x="240580" y="1502694"/>
                  </a:lnTo>
                  <a:lnTo>
                    <a:pt x="208791" y="1466932"/>
                  </a:lnTo>
                  <a:lnTo>
                    <a:pt x="178932" y="1429574"/>
                  </a:lnTo>
                  <a:lnTo>
                    <a:pt x="151074" y="1390690"/>
                  </a:lnTo>
                  <a:lnTo>
                    <a:pt x="125285" y="1350352"/>
                  </a:lnTo>
                  <a:lnTo>
                    <a:pt x="99371" y="1304081"/>
                  </a:lnTo>
                  <a:lnTo>
                    <a:pt x="76372" y="1256560"/>
                  </a:lnTo>
                  <a:lnTo>
                    <a:pt x="56324" y="1207925"/>
                  </a:lnTo>
                  <a:lnTo>
                    <a:pt x="39262" y="1158313"/>
                  </a:lnTo>
                  <a:lnTo>
                    <a:pt x="25223" y="1107859"/>
                  </a:lnTo>
                  <a:lnTo>
                    <a:pt x="14241" y="1056700"/>
                  </a:lnTo>
                  <a:lnTo>
                    <a:pt x="6353" y="1004972"/>
                  </a:lnTo>
                  <a:lnTo>
                    <a:pt x="1594" y="952811"/>
                  </a:lnTo>
                  <a:lnTo>
                    <a:pt x="0" y="900353"/>
                  </a:lnTo>
                  <a:lnTo>
                    <a:pt x="1594" y="847789"/>
                  </a:lnTo>
                  <a:lnTo>
                    <a:pt x="6353" y="795545"/>
                  </a:lnTo>
                  <a:lnTo>
                    <a:pt x="14241" y="743753"/>
                  </a:lnTo>
                  <a:lnTo>
                    <a:pt x="25223" y="692549"/>
                  </a:lnTo>
                  <a:lnTo>
                    <a:pt x="39262" y="642064"/>
                  </a:lnTo>
                  <a:lnTo>
                    <a:pt x="56324" y="592434"/>
                  </a:lnTo>
                  <a:lnTo>
                    <a:pt x="76372" y="543790"/>
                  </a:lnTo>
                  <a:lnTo>
                    <a:pt x="99371" y="496267"/>
                  </a:lnTo>
                  <a:lnTo>
                    <a:pt x="125285" y="449999"/>
                  </a:lnTo>
                  <a:lnTo>
                    <a:pt x="151074" y="409660"/>
                  </a:lnTo>
                  <a:lnTo>
                    <a:pt x="178932" y="370776"/>
                  </a:lnTo>
                  <a:lnTo>
                    <a:pt x="208791" y="333416"/>
                  </a:lnTo>
                  <a:lnTo>
                    <a:pt x="240580" y="297653"/>
                  </a:lnTo>
                  <a:lnTo>
                    <a:pt x="274232" y="263558"/>
                  </a:lnTo>
                  <a:lnTo>
                    <a:pt x="309677" y="231202"/>
                  </a:lnTo>
                  <a:lnTo>
                    <a:pt x="346844" y="200657"/>
                  </a:lnTo>
                  <a:lnTo>
                    <a:pt x="385666" y="171993"/>
                  </a:lnTo>
                  <a:lnTo>
                    <a:pt x="426072" y="145284"/>
                  </a:lnTo>
                  <a:lnTo>
                    <a:pt x="467994" y="120599"/>
                  </a:lnTo>
                  <a:lnTo>
                    <a:pt x="511311" y="98063"/>
                  </a:lnTo>
                  <a:lnTo>
                    <a:pt x="555655" y="77781"/>
                  </a:lnTo>
                  <a:lnTo>
                    <a:pt x="600931" y="59780"/>
                  </a:lnTo>
                  <a:lnTo>
                    <a:pt x="647045" y="44088"/>
                  </a:lnTo>
                  <a:lnTo>
                    <a:pt x="693902" y="30733"/>
                  </a:lnTo>
                  <a:lnTo>
                    <a:pt x="741407" y="19744"/>
                  </a:lnTo>
                  <a:lnTo>
                    <a:pt x="789464" y="11148"/>
                  </a:lnTo>
                  <a:lnTo>
                    <a:pt x="837979" y="4973"/>
                  </a:lnTo>
                  <a:lnTo>
                    <a:pt x="886856" y="1248"/>
                  </a:lnTo>
                  <a:lnTo>
                    <a:pt x="936002" y="0"/>
                  </a:lnTo>
                  <a:lnTo>
                    <a:pt x="985244" y="1248"/>
                  </a:lnTo>
                  <a:lnTo>
                    <a:pt x="1034199" y="4973"/>
                  </a:lnTo>
                  <a:lnTo>
                    <a:pt x="1082774" y="11148"/>
                  </a:lnTo>
                  <a:lnTo>
                    <a:pt x="1130877" y="19744"/>
                  </a:lnTo>
                  <a:lnTo>
                    <a:pt x="1178413" y="30734"/>
                  </a:lnTo>
                  <a:lnTo>
                    <a:pt x="1225292" y="44088"/>
                  </a:lnTo>
                  <a:lnTo>
                    <a:pt x="1271419" y="59780"/>
                  </a:lnTo>
                  <a:lnTo>
                    <a:pt x="1316702" y="77781"/>
                  </a:lnTo>
                  <a:lnTo>
                    <a:pt x="1361049" y="98063"/>
                  </a:lnTo>
                  <a:lnTo>
                    <a:pt x="1404365" y="120599"/>
                  </a:lnTo>
                  <a:lnTo>
                    <a:pt x="1446288" y="145284"/>
                  </a:lnTo>
                  <a:lnTo>
                    <a:pt x="1486694" y="171993"/>
                  </a:lnTo>
                  <a:lnTo>
                    <a:pt x="1525516" y="200657"/>
                  </a:lnTo>
                  <a:lnTo>
                    <a:pt x="1562683" y="231202"/>
                  </a:lnTo>
                  <a:lnTo>
                    <a:pt x="1598128" y="263558"/>
                  </a:lnTo>
                  <a:lnTo>
                    <a:pt x="1631780" y="297653"/>
                  </a:lnTo>
                  <a:lnTo>
                    <a:pt x="1663569" y="333416"/>
                  </a:lnTo>
                  <a:lnTo>
                    <a:pt x="1693428" y="370776"/>
                  </a:lnTo>
                  <a:lnTo>
                    <a:pt x="1721286" y="409660"/>
                  </a:lnTo>
                  <a:lnTo>
                    <a:pt x="1747075" y="449999"/>
                  </a:lnTo>
                  <a:lnTo>
                    <a:pt x="1772989" y="496267"/>
                  </a:lnTo>
                  <a:lnTo>
                    <a:pt x="1795988" y="543786"/>
                  </a:lnTo>
                  <a:lnTo>
                    <a:pt x="1816036" y="592421"/>
                  </a:lnTo>
                  <a:lnTo>
                    <a:pt x="1833098" y="642033"/>
                  </a:lnTo>
                  <a:lnTo>
                    <a:pt x="1847137" y="692488"/>
                  </a:lnTo>
                  <a:lnTo>
                    <a:pt x="1858119" y="743648"/>
                  </a:lnTo>
                  <a:lnTo>
                    <a:pt x="1866007" y="795377"/>
                  </a:lnTo>
                  <a:lnTo>
                    <a:pt x="1870766" y="847539"/>
                  </a:lnTo>
                  <a:lnTo>
                    <a:pt x="1872361" y="899998"/>
                  </a:lnTo>
                  <a:lnTo>
                    <a:pt x="1872361" y="900353"/>
                  </a:lnTo>
                  <a:close/>
                </a:path>
              </a:pathLst>
            </a:custGeom>
            <a:ln w="3175">
              <a:solidFill>
                <a:srgbClr val="295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06897" y="3450501"/>
            <a:ext cx="1026160" cy="10674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065" marR="5080" indent="-635" algn="ctr">
              <a:lnSpc>
                <a:spcPct val="93200"/>
              </a:lnSpc>
              <a:spcBef>
                <a:spcPts val="245"/>
              </a:spcBef>
            </a:pPr>
            <a:r>
              <a:rPr sz="1800" spc="-5" dirty="0">
                <a:latin typeface="Arial"/>
                <a:cs typeface="Arial"/>
              </a:rPr>
              <a:t>Software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Control </a:t>
            </a:r>
            <a:r>
              <a:rPr sz="1800" spc="-5" dirty="0">
                <a:latin typeface="Arial"/>
                <a:cs typeface="Arial"/>
              </a:rPr>
              <a:t> De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ersi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60005" y="3239998"/>
            <a:ext cx="1440815" cy="1368425"/>
            <a:chOff x="7560005" y="3239998"/>
            <a:chExt cx="1440815" cy="1368425"/>
          </a:xfrm>
        </p:grpSpPr>
        <p:sp>
          <p:nvSpPr>
            <p:cNvPr id="7" name="object 7"/>
            <p:cNvSpPr/>
            <p:nvPr/>
          </p:nvSpPr>
          <p:spPr>
            <a:xfrm>
              <a:off x="7560005" y="3239998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5" h="1368425">
                  <a:moveTo>
                    <a:pt x="720356" y="0"/>
                  </a:moveTo>
                  <a:lnTo>
                    <a:pt x="666237" y="1930"/>
                  </a:lnTo>
                  <a:lnTo>
                    <a:pt x="612640" y="7683"/>
                  </a:lnTo>
                  <a:lnTo>
                    <a:pt x="559780" y="17202"/>
                  </a:lnTo>
                  <a:lnTo>
                    <a:pt x="507871" y="30430"/>
                  </a:lnTo>
                  <a:lnTo>
                    <a:pt x="457127" y="47310"/>
                  </a:lnTo>
                  <a:lnTo>
                    <a:pt x="407763" y="67784"/>
                  </a:lnTo>
                  <a:lnTo>
                    <a:pt x="359994" y="91795"/>
                  </a:lnTo>
                  <a:lnTo>
                    <a:pt x="314263" y="119013"/>
                  </a:lnTo>
                  <a:lnTo>
                    <a:pt x="270975" y="149336"/>
                  </a:lnTo>
                  <a:lnTo>
                    <a:pt x="230280" y="182604"/>
                  </a:lnTo>
                  <a:lnTo>
                    <a:pt x="192331" y="218662"/>
                  </a:lnTo>
                  <a:lnTo>
                    <a:pt x="157278" y="257352"/>
                  </a:lnTo>
                  <a:lnTo>
                    <a:pt x="125273" y="298516"/>
                  </a:lnTo>
                  <a:lnTo>
                    <a:pt x="96469" y="341998"/>
                  </a:lnTo>
                  <a:lnTo>
                    <a:pt x="71175" y="387411"/>
                  </a:lnTo>
                  <a:lnTo>
                    <a:pt x="49635" y="434336"/>
                  </a:lnTo>
                  <a:lnTo>
                    <a:pt x="31900" y="482565"/>
                  </a:lnTo>
                  <a:lnTo>
                    <a:pt x="18018" y="531891"/>
                  </a:lnTo>
                  <a:lnTo>
                    <a:pt x="8041" y="582104"/>
                  </a:lnTo>
                  <a:lnTo>
                    <a:pt x="2018" y="632998"/>
                  </a:lnTo>
                  <a:lnTo>
                    <a:pt x="0" y="684364"/>
                  </a:lnTo>
                  <a:lnTo>
                    <a:pt x="2018" y="735594"/>
                  </a:lnTo>
                  <a:lnTo>
                    <a:pt x="8041" y="786390"/>
                  </a:lnTo>
                  <a:lnTo>
                    <a:pt x="18018" y="836538"/>
                  </a:lnTo>
                  <a:lnTo>
                    <a:pt x="31900" y="885824"/>
                  </a:lnTo>
                  <a:lnTo>
                    <a:pt x="49635" y="934033"/>
                  </a:lnTo>
                  <a:lnTo>
                    <a:pt x="71175" y="980951"/>
                  </a:lnTo>
                  <a:lnTo>
                    <a:pt x="96469" y="1026363"/>
                  </a:lnTo>
                  <a:lnTo>
                    <a:pt x="125273" y="1069844"/>
                  </a:lnTo>
                  <a:lnTo>
                    <a:pt x="157278" y="1111009"/>
                  </a:lnTo>
                  <a:lnTo>
                    <a:pt x="192331" y="1149698"/>
                  </a:lnTo>
                  <a:lnTo>
                    <a:pt x="230280" y="1185756"/>
                  </a:lnTo>
                  <a:lnTo>
                    <a:pt x="270975" y="1219025"/>
                  </a:lnTo>
                  <a:lnTo>
                    <a:pt x="314263" y="1249347"/>
                  </a:lnTo>
                  <a:lnTo>
                    <a:pt x="359994" y="1276565"/>
                  </a:lnTo>
                  <a:lnTo>
                    <a:pt x="407763" y="1300581"/>
                  </a:lnTo>
                  <a:lnTo>
                    <a:pt x="457127" y="1321056"/>
                  </a:lnTo>
                  <a:lnTo>
                    <a:pt x="507871" y="1337936"/>
                  </a:lnTo>
                  <a:lnTo>
                    <a:pt x="559780" y="1351162"/>
                  </a:lnTo>
                  <a:lnTo>
                    <a:pt x="612640" y="1360679"/>
                  </a:lnTo>
                  <a:lnTo>
                    <a:pt x="666237" y="1366431"/>
                  </a:lnTo>
                  <a:lnTo>
                    <a:pt x="720356" y="1368361"/>
                  </a:lnTo>
                  <a:lnTo>
                    <a:pt x="774339" y="1366431"/>
                  </a:lnTo>
                  <a:lnTo>
                    <a:pt x="827838" y="1360679"/>
                  </a:lnTo>
                  <a:lnTo>
                    <a:pt x="880633" y="1351162"/>
                  </a:lnTo>
                  <a:lnTo>
                    <a:pt x="932502" y="1337936"/>
                  </a:lnTo>
                  <a:lnTo>
                    <a:pt x="983225" y="1321056"/>
                  </a:lnTo>
                  <a:lnTo>
                    <a:pt x="1032582" y="1300581"/>
                  </a:lnTo>
                  <a:lnTo>
                    <a:pt x="1080350" y="1276565"/>
                  </a:lnTo>
                  <a:lnTo>
                    <a:pt x="1126085" y="1249347"/>
                  </a:lnTo>
                  <a:lnTo>
                    <a:pt x="1169375" y="1219025"/>
                  </a:lnTo>
                  <a:lnTo>
                    <a:pt x="1210069" y="1185756"/>
                  </a:lnTo>
                  <a:lnTo>
                    <a:pt x="1248017" y="1149698"/>
                  </a:lnTo>
                  <a:lnTo>
                    <a:pt x="1283068" y="1111009"/>
                  </a:lnTo>
                  <a:lnTo>
                    <a:pt x="1315071" y="1069844"/>
                  </a:lnTo>
                  <a:lnTo>
                    <a:pt x="1343875" y="1026363"/>
                  </a:lnTo>
                  <a:lnTo>
                    <a:pt x="1369170" y="980951"/>
                  </a:lnTo>
                  <a:lnTo>
                    <a:pt x="1390712" y="934033"/>
                  </a:lnTo>
                  <a:lnTo>
                    <a:pt x="1408450" y="885824"/>
                  </a:lnTo>
                  <a:lnTo>
                    <a:pt x="1422334" y="836538"/>
                  </a:lnTo>
                  <a:lnTo>
                    <a:pt x="1432313" y="786390"/>
                  </a:lnTo>
                  <a:lnTo>
                    <a:pt x="1438338" y="735594"/>
                  </a:lnTo>
                  <a:lnTo>
                    <a:pt x="1440357" y="684364"/>
                  </a:lnTo>
                  <a:lnTo>
                    <a:pt x="1438338" y="632998"/>
                  </a:lnTo>
                  <a:lnTo>
                    <a:pt x="1432313" y="582104"/>
                  </a:lnTo>
                  <a:lnTo>
                    <a:pt x="1422334" y="531891"/>
                  </a:lnTo>
                  <a:lnTo>
                    <a:pt x="1408450" y="482565"/>
                  </a:lnTo>
                  <a:lnTo>
                    <a:pt x="1390712" y="434336"/>
                  </a:lnTo>
                  <a:lnTo>
                    <a:pt x="1369170" y="387411"/>
                  </a:lnTo>
                  <a:lnTo>
                    <a:pt x="1343875" y="341998"/>
                  </a:lnTo>
                  <a:lnTo>
                    <a:pt x="1315071" y="298516"/>
                  </a:lnTo>
                  <a:lnTo>
                    <a:pt x="1283068" y="257352"/>
                  </a:lnTo>
                  <a:lnTo>
                    <a:pt x="1248017" y="218662"/>
                  </a:lnTo>
                  <a:lnTo>
                    <a:pt x="1210069" y="182604"/>
                  </a:lnTo>
                  <a:lnTo>
                    <a:pt x="1169375" y="149336"/>
                  </a:lnTo>
                  <a:lnTo>
                    <a:pt x="1126085" y="119013"/>
                  </a:lnTo>
                  <a:lnTo>
                    <a:pt x="1080350" y="91795"/>
                  </a:lnTo>
                  <a:lnTo>
                    <a:pt x="1032582" y="67784"/>
                  </a:lnTo>
                  <a:lnTo>
                    <a:pt x="983225" y="47310"/>
                  </a:lnTo>
                  <a:lnTo>
                    <a:pt x="932502" y="30430"/>
                  </a:lnTo>
                  <a:lnTo>
                    <a:pt x="880633" y="17202"/>
                  </a:lnTo>
                  <a:lnTo>
                    <a:pt x="827838" y="7683"/>
                  </a:lnTo>
                  <a:lnTo>
                    <a:pt x="774339" y="1930"/>
                  </a:lnTo>
                  <a:lnTo>
                    <a:pt x="720356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0005" y="3239998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5" h="1368425">
                  <a:moveTo>
                    <a:pt x="1440357" y="684364"/>
                  </a:moveTo>
                  <a:lnTo>
                    <a:pt x="1438338" y="735594"/>
                  </a:lnTo>
                  <a:lnTo>
                    <a:pt x="1432313" y="786390"/>
                  </a:lnTo>
                  <a:lnTo>
                    <a:pt x="1422334" y="836538"/>
                  </a:lnTo>
                  <a:lnTo>
                    <a:pt x="1408450" y="885824"/>
                  </a:lnTo>
                  <a:lnTo>
                    <a:pt x="1390712" y="934033"/>
                  </a:lnTo>
                  <a:lnTo>
                    <a:pt x="1369170" y="980951"/>
                  </a:lnTo>
                  <a:lnTo>
                    <a:pt x="1343875" y="1026363"/>
                  </a:lnTo>
                  <a:lnTo>
                    <a:pt x="1315071" y="1069844"/>
                  </a:lnTo>
                  <a:lnTo>
                    <a:pt x="1283068" y="1111009"/>
                  </a:lnTo>
                  <a:lnTo>
                    <a:pt x="1248017" y="1149698"/>
                  </a:lnTo>
                  <a:lnTo>
                    <a:pt x="1210069" y="1185756"/>
                  </a:lnTo>
                  <a:lnTo>
                    <a:pt x="1169375" y="1219025"/>
                  </a:lnTo>
                  <a:lnTo>
                    <a:pt x="1126085" y="1249347"/>
                  </a:lnTo>
                  <a:lnTo>
                    <a:pt x="1080350" y="1276565"/>
                  </a:lnTo>
                  <a:lnTo>
                    <a:pt x="1032582" y="1300581"/>
                  </a:lnTo>
                  <a:lnTo>
                    <a:pt x="983225" y="1321056"/>
                  </a:lnTo>
                  <a:lnTo>
                    <a:pt x="932502" y="1337936"/>
                  </a:lnTo>
                  <a:lnTo>
                    <a:pt x="880633" y="1351162"/>
                  </a:lnTo>
                  <a:lnTo>
                    <a:pt x="827838" y="1360679"/>
                  </a:lnTo>
                  <a:lnTo>
                    <a:pt x="774339" y="1366431"/>
                  </a:lnTo>
                  <a:lnTo>
                    <a:pt x="720356" y="1368361"/>
                  </a:lnTo>
                  <a:lnTo>
                    <a:pt x="666237" y="1366431"/>
                  </a:lnTo>
                  <a:lnTo>
                    <a:pt x="612640" y="1360679"/>
                  </a:lnTo>
                  <a:lnTo>
                    <a:pt x="559780" y="1351162"/>
                  </a:lnTo>
                  <a:lnTo>
                    <a:pt x="507871" y="1337936"/>
                  </a:lnTo>
                  <a:lnTo>
                    <a:pt x="457127" y="1321056"/>
                  </a:lnTo>
                  <a:lnTo>
                    <a:pt x="407763" y="1300581"/>
                  </a:lnTo>
                  <a:lnTo>
                    <a:pt x="359994" y="1276565"/>
                  </a:lnTo>
                  <a:lnTo>
                    <a:pt x="314263" y="1249347"/>
                  </a:lnTo>
                  <a:lnTo>
                    <a:pt x="270975" y="1219025"/>
                  </a:lnTo>
                  <a:lnTo>
                    <a:pt x="230280" y="1185756"/>
                  </a:lnTo>
                  <a:lnTo>
                    <a:pt x="192331" y="1149698"/>
                  </a:lnTo>
                  <a:lnTo>
                    <a:pt x="157278" y="1111009"/>
                  </a:lnTo>
                  <a:lnTo>
                    <a:pt x="125273" y="1069844"/>
                  </a:lnTo>
                  <a:lnTo>
                    <a:pt x="96469" y="1026363"/>
                  </a:lnTo>
                  <a:lnTo>
                    <a:pt x="71175" y="980951"/>
                  </a:lnTo>
                  <a:lnTo>
                    <a:pt x="49635" y="934033"/>
                  </a:lnTo>
                  <a:lnTo>
                    <a:pt x="31900" y="885824"/>
                  </a:lnTo>
                  <a:lnTo>
                    <a:pt x="18018" y="836538"/>
                  </a:lnTo>
                  <a:lnTo>
                    <a:pt x="8041" y="786390"/>
                  </a:lnTo>
                  <a:lnTo>
                    <a:pt x="2018" y="735594"/>
                  </a:lnTo>
                  <a:lnTo>
                    <a:pt x="0" y="684364"/>
                  </a:lnTo>
                  <a:lnTo>
                    <a:pt x="2018" y="632998"/>
                  </a:lnTo>
                  <a:lnTo>
                    <a:pt x="8041" y="582104"/>
                  </a:lnTo>
                  <a:lnTo>
                    <a:pt x="18018" y="531891"/>
                  </a:lnTo>
                  <a:lnTo>
                    <a:pt x="31900" y="482565"/>
                  </a:lnTo>
                  <a:lnTo>
                    <a:pt x="49635" y="434336"/>
                  </a:lnTo>
                  <a:lnTo>
                    <a:pt x="71175" y="387411"/>
                  </a:lnTo>
                  <a:lnTo>
                    <a:pt x="96469" y="341998"/>
                  </a:lnTo>
                  <a:lnTo>
                    <a:pt x="125273" y="298516"/>
                  </a:lnTo>
                  <a:lnTo>
                    <a:pt x="157278" y="257352"/>
                  </a:lnTo>
                  <a:lnTo>
                    <a:pt x="192331" y="218662"/>
                  </a:lnTo>
                  <a:lnTo>
                    <a:pt x="230280" y="182604"/>
                  </a:lnTo>
                  <a:lnTo>
                    <a:pt x="270975" y="149336"/>
                  </a:lnTo>
                  <a:lnTo>
                    <a:pt x="314263" y="119013"/>
                  </a:lnTo>
                  <a:lnTo>
                    <a:pt x="359994" y="91795"/>
                  </a:lnTo>
                  <a:lnTo>
                    <a:pt x="407763" y="67784"/>
                  </a:lnTo>
                  <a:lnTo>
                    <a:pt x="457127" y="47310"/>
                  </a:lnTo>
                  <a:lnTo>
                    <a:pt x="507871" y="30430"/>
                  </a:lnTo>
                  <a:lnTo>
                    <a:pt x="559780" y="17202"/>
                  </a:lnTo>
                  <a:lnTo>
                    <a:pt x="612640" y="7683"/>
                  </a:lnTo>
                  <a:lnTo>
                    <a:pt x="666237" y="1930"/>
                  </a:lnTo>
                  <a:lnTo>
                    <a:pt x="720356" y="0"/>
                  </a:lnTo>
                  <a:lnTo>
                    <a:pt x="774339" y="1930"/>
                  </a:lnTo>
                  <a:lnTo>
                    <a:pt x="827838" y="7683"/>
                  </a:lnTo>
                  <a:lnTo>
                    <a:pt x="880633" y="17202"/>
                  </a:lnTo>
                  <a:lnTo>
                    <a:pt x="932502" y="30430"/>
                  </a:lnTo>
                  <a:lnTo>
                    <a:pt x="983225" y="47310"/>
                  </a:lnTo>
                  <a:lnTo>
                    <a:pt x="1032582" y="67784"/>
                  </a:lnTo>
                  <a:lnTo>
                    <a:pt x="1080350" y="91795"/>
                  </a:lnTo>
                  <a:lnTo>
                    <a:pt x="1126085" y="119013"/>
                  </a:lnTo>
                  <a:lnTo>
                    <a:pt x="1169375" y="149336"/>
                  </a:lnTo>
                  <a:lnTo>
                    <a:pt x="1210069" y="182604"/>
                  </a:lnTo>
                  <a:lnTo>
                    <a:pt x="1248017" y="218662"/>
                  </a:lnTo>
                  <a:lnTo>
                    <a:pt x="1283068" y="257352"/>
                  </a:lnTo>
                  <a:lnTo>
                    <a:pt x="1315071" y="298516"/>
                  </a:lnTo>
                  <a:lnTo>
                    <a:pt x="1343875" y="341998"/>
                  </a:lnTo>
                  <a:lnTo>
                    <a:pt x="1369170" y="387411"/>
                  </a:lnTo>
                  <a:lnTo>
                    <a:pt x="1390712" y="434336"/>
                  </a:lnTo>
                  <a:lnTo>
                    <a:pt x="1408450" y="482565"/>
                  </a:lnTo>
                  <a:lnTo>
                    <a:pt x="1422334" y="531891"/>
                  </a:lnTo>
                  <a:lnTo>
                    <a:pt x="1432313" y="582104"/>
                  </a:lnTo>
                  <a:lnTo>
                    <a:pt x="1438338" y="632998"/>
                  </a:lnTo>
                  <a:lnTo>
                    <a:pt x="1440357" y="684364"/>
                  </a:lnTo>
                  <a:close/>
                </a:path>
              </a:pathLst>
            </a:custGeom>
            <a:ln w="3175">
              <a:solidFill>
                <a:srgbClr val="295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53134" y="3761905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68004" y="4319994"/>
            <a:ext cx="2592070" cy="504190"/>
          </a:xfrm>
          <a:custGeom>
            <a:avLst/>
            <a:gdLst/>
            <a:ahLst/>
            <a:cxnLst/>
            <a:rect l="l" t="t" r="r" b="b"/>
            <a:pathLst>
              <a:path w="2592070" h="504189">
                <a:moveTo>
                  <a:pt x="2591993" y="0"/>
                </a:moveTo>
                <a:lnTo>
                  <a:pt x="0" y="0"/>
                </a:lnTo>
                <a:lnTo>
                  <a:pt x="0" y="504012"/>
                </a:lnTo>
                <a:lnTo>
                  <a:pt x="1295996" y="504012"/>
                </a:lnTo>
                <a:lnTo>
                  <a:pt x="2591993" y="504012"/>
                </a:lnTo>
                <a:lnTo>
                  <a:pt x="259199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8004" y="4319994"/>
            <a:ext cx="25920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solidFill>
                  <a:srgbClr val="1B1B1B"/>
                </a:solidFill>
                <a:latin typeface="Arial"/>
                <a:cs typeface="Arial"/>
              </a:rPr>
              <a:t>Des-centralizados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6860" y="2275814"/>
            <a:ext cx="293306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latin typeface="Arial"/>
                <a:cs typeface="Arial"/>
              </a:rPr>
              <a:t>CVS,</a:t>
            </a:r>
            <a:r>
              <a:rPr sz="2000" b="1" spc="-5" dirty="0">
                <a:latin typeface="Arial"/>
                <a:cs typeface="Arial"/>
              </a:rPr>
              <a:t>Subversion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b="1" spc="-40" dirty="0">
                <a:latin typeface="Arial"/>
                <a:cs typeface="Arial"/>
              </a:rPr>
              <a:t>Team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Foundation </a:t>
            </a:r>
            <a:r>
              <a:rPr sz="2000" b="1" spc="-20" dirty="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420" y="4867821"/>
            <a:ext cx="1707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Mercurial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0004" y="2664002"/>
            <a:ext cx="1440815" cy="1368425"/>
            <a:chOff x="2880004" y="2664002"/>
            <a:chExt cx="1440815" cy="1368425"/>
          </a:xfrm>
        </p:grpSpPr>
        <p:sp>
          <p:nvSpPr>
            <p:cNvPr id="15" name="object 15"/>
            <p:cNvSpPr/>
            <p:nvPr/>
          </p:nvSpPr>
          <p:spPr>
            <a:xfrm>
              <a:off x="2880004" y="2664002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4" h="1368425">
                  <a:moveTo>
                    <a:pt x="720001" y="0"/>
                  </a:moveTo>
                  <a:lnTo>
                    <a:pt x="666013" y="1929"/>
                  </a:lnTo>
                  <a:lnTo>
                    <a:pt x="612511" y="7681"/>
                  </a:lnTo>
                  <a:lnTo>
                    <a:pt x="559714" y="17198"/>
                  </a:lnTo>
                  <a:lnTo>
                    <a:pt x="507843" y="30425"/>
                  </a:lnTo>
                  <a:lnTo>
                    <a:pt x="457119" y="47304"/>
                  </a:lnTo>
                  <a:lnTo>
                    <a:pt x="407762" y="67780"/>
                  </a:lnTo>
                  <a:lnTo>
                    <a:pt x="359994" y="91795"/>
                  </a:lnTo>
                  <a:lnTo>
                    <a:pt x="314263" y="119013"/>
                  </a:lnTo>
                  <a:lnTo>
                    <a:pt x="270975" y="149336"/>
                  </a:lnTo>
                  <a:lnTo>
                    <a:pt x="230281" y="182604"/>
                  </a:lnTo>
                  <a:lnTo>
                    <a:pt x="192333" y="218662"/>
                  </a:lnTo>
                  <a:lnTo>
                    <a:pt x="157283" y="257352"/>
                  </a:lnTo>
                  <a:lnTo>
                    <a:pt x="125281" y="298516"/>
                  </a:lnTo>
                  <a:lnTo>
                    <a:pt x="96481" y="341998"/>
                  </a:lnTo>
                  <a:lnTo>
                    <a:pt x="71187" y="387411"/>
                  </a:lnTo>
                  <a:lnTo>
                    <a:pt x="49645" y="434336"/>
                  </a:lnTo>
                  <a:lnTo>
                    <a:pt x="31907" y="482564"/>
                  </a:lnTo>
                  <a:lnTo>
                    <a:pt x="18023" y="531888"/>
                  </a:lnTo>
                  <a:lnTo>
                    <a:pt x="8044" y="582100"/>
                  </a:lnTo>
                  <a:lnTo>
                    <a:pt x="2019" y="632990"/>
                  </a:lnTo>
                  <a:lnTo>
                    <a:pt x="0" y="684352"/>
                  </a:lnTo>
                  <a:lnTo>
                    <a:pt x="2019" y="735585"/>
                  </a:lnTo>
                  <a:lnTo>
                    <a:pt x="8044" y="786383"/>
                  </a:lnTo>
                  <a:lnTo>
                    <a:pt x="18023" y="836532"/>
                  </a:lnTo>
                  <a:lnTo>
                    <a:pt x="31907" y="885818"/>
                  </a:lnTo>
                  <a:lnTo>
                    <a:pt x="49645" y="934027"/>
                  </a:lnTo>
                  <a:lnTo>
                    <a:pt x="71187" y="980947"/>
                  </a:lnTo>
                  <a:lnTo>
                    <a:pt x="96481" y="1026363"/>
                  </a:lnTo>
                  <a:lnTo>
                    <a:pt x="125281" y="1069844"/>
                  </a:lnTo>
                  <a:lnTo>
                    <a:pt x="157283" y="1111008"/>
                  </a:lnTo>
                  <a:lnTo>
                    <a:pt x="192333" y="1149697"/>
                  </a:lnTo>
                  <a:lnTo>
                    <a:pt x="230281" y="1185754"/>
                  </a:lnTo>
                  <a:lnTo>
                    <a:pt x="270975" y="1219020"/>
                  </a:lnTo>
                  <a:lnTo>
                    <a:pt x="314263" y="1249339"/>
                  </a:lnTo>
                  <a:lnTo>
                    <a:pt x="359994" y="1276553"/>
                  </a:lnTo>
                  <a:lnTo>
                    <a:pt x="407763" y="1300569"/>
                  </a:lnTo>
                  <a:lnTo>
                    <a:pt x="457127" y="1321046"/>
                  </a:lnTo>
                  <a:lnTo>
                    <a:pt x="507871" y="1337928"/>
                  </a:lnTo>
                  <a:lnTo>
                    <a:pt x="559780" y="1351157"/>
                  </a:lnTo>
                  <a:lnTo>
                    <a:pt x="612640" y="1360677"/>
                  </a:lnTo>
                  <a:lnTo>
                    <a:pt x="666237" y="1366430"/>
                  </a:lnTo>
                  <a:lnTo>
                    <a:pt x="720356" y="1368361"/>
                  </a:lnTo>
                  <a:lnTo>
                    <a:pt x="774343" y="1366430"/>
                  </a:lnTo>
                  <a:lnTo>
                    <a:pt x="827844" y="1360677"/>
                  </a:lnTo>
                  <a:lnTo>
                    <a:pt x="880638" y="1351157"/>
                  </a:lnTo>
                  <a:lnTo>
                    <a:pt x="932506" y="1337928"/>
                  </a:lnTo>
                  <a:lnTo>
                    <a:pt x="983228" y="1321046"/>
                  </a:lnTo>
                  <a:lnTo>
                    <a:pt x="1032582" y="1300569"/>
                  </a:lnTo>
                  <a:lnTo>
                    <a:pt x="1080350" y="1276553"/>
                  </a:lnTo>
                  <a:lnTo>
                    <a:pt x="1126085" y="1249339"/>
                  </a:lnTo>
                  <a:lnTo>
                    <a:pt x="1169375" y="1219020"/>
                  </a:lnTo>
                  <a:lnTo>
                    <a:pt x="1210069" y="1185754"/>
                  </a:lnTo>
                  <a:lnTo>
                    <a:pt x="1248017" y="1149697"/>
                  </a:lnTo>
                  <a:lnTo>
                    <a:pt x="1283068" y="1111008"/>
                  </a:lnTo>
                  <a:lnTo>
                    <a:pt x="1315071" y="1069844"/>
                  </a:lnTo>
                  <a:lnTo>
                    <a:pt x="1343875" y="1026363"/>
                  </a:lnTo>
                  <a:lnTo>
                    <a:pt x="1369170" y="980947"/>
                  </a:lnTo>
                  <a:lnTo>
                    <a:pt x="1390712" y="934027"/>
                  </a:lnTo>
                  <a:lnTo>
                    <a:pt x="1408450" y="885818"/>
                  </a:lnTo>
                  <a:lnTo>
                    <a:pt x="1422334" y="836532"/>
                  </a:lnTo>
                  <a:lnTo>
                    <a:pt x="1432313" y="786383"/>
                  </a:lnTo>
                  <a:lnTo>
                    <a:pt x="1438338" y="735585"/>
                  </a:lnTo>
                  <a:lnTo>
                    <a:pt x="1440357" y="684352"/>
                  </a:lnTo>
                  <a:lnTo>
                    <a:pt x="1438338" y="632990"/>
                  </a:lnTo>
                  <a:lnTo>
                    <a:pt x="1432313" y="582100"/>
                  </a:lnTo>
                  <a:lnTo>
                    <a:pt x="1422334" y="531888"/>
                  </a:lnTo>
                  <a:lnTo>
                    <a:pt x="1408450" y="482564"/>
                  </a:lnTo>
                  <a:lnTo>
                    <a:pt x="1390712" y="434336"/>
                  </a:lnTo>
                  <a:lnTo>
                    <a:pt x="1369170" y="387411"/>
                  </a:lnTo>
                  <a:lnTo>
                    <a:pt x="1343875" y="341998"/>
                  </a:lnTo>
                  <a:lnTo>
                    <a:pt x="1315071" y="298516"/>
                  </a:lnTo>
                  <a:lnTo>
                    <a:pt x="1283068" y="257352"/>
                  </a:lnTo>
                  <a:lnTo>
                    <a:pt x="1248017" y="218662"/>
                  </a:lnTo>
                  <a:lnTo>
                    <a:pt x="1210069" y="182604"/>
                  </a:lnTo>
                  <a:lnTo>
                    <a:pt x="1169375" y="149336"/>
                  </a:lnTo>
                  <a:lnTo>
                    <a:pt x="1126085" y="119013"/>
                  </a:lnTo>
                  <a:lnTo>
                    <a:pt x="1080350" y="91795"/>
                  </a:lnTo>
                  <a:lnTo>
                    <a:pt x="1032581" y="67780"/>
                  </a:lnTo>
                  <a:lnTo>
                    <a:pt x="983219" y="47304"/>
                  </a:lnTo>
                  <a:lnTo>
                    <a:pt x="932478" y="30425"/>
                  </a:lnTo>
                  <a:lnTo>
                    <a:pt x="880572" y="17198"/>
                  </a:lnTo>
                  <a:lnTo>
                    <a:pt x="827714" y="7681"/>
                  </a:lnTo>
                  <a:lnTo>
                    <a:pt x="774119" y="1929"/>
                  </a:lnTo>
                  <a:lnTo>
                    <a:pt x="720001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0004" y="2664002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4" h="1368425">
                  <a:moveTo>
                    <a:pt x="1440357" y="684352"/>
                  </a:moveTo>
                  <a:lnTo>
                    <a:pt x="1438338" y="735585"/>
                  </a:lnTo>
                  <a:lnTo>
                    <a:pt x="1432313" y="786383"/>
                  </a:lnTo>
                  <a:lnTo>
                    <a:pt x="1422334" y="836532"/>
                  </a:lnTo>
                  <a:lnTo>
                    <a:pt x="1408450" y="885818"/>
                  </a:lnTo>
                  <a:lnTo>
                    <a:pt x="1390712" y="934027"/>
                  </a:lnTo>
                  <a:lnTo>
                    <a:pt x="1369170" y="980947"/>
                  </a:lnTo>
                  <a:lnTo>
                    <a:pt x="1343875" y="1026363"/>
                  </a:lnTo>
                  <a:lnTo>
                    <a:pt x="1315071" y="1069844"/>
                  </a:lnTo>
                  <a:lnTo>
                    <a:pt x="1283068" y="1111008"/>
                  </a:lnTo>
                  <a:lnTo>
                    <a:pt x="1248017" y="1149697"/>
                  </a:lnTo>
                  <a:lnTo>
                    <a:pt x="1210069" y="1185754"/>
                  </a:lnTo>
                  <a:lnTo>
                    <a:pt x="1169375" y="1219020"/>
                  </a:lnTo>
                  <a:lnTo>
                    <a:pt x="1126085" y="1249339"/>
                  </a:lnTo>
                  <a:lnTo>
                    <a:pt x="1080350" y="1276553"/>
                  </a:lnTo>
                  <a:lnTo>
                    <a:pt x="1032582" y="1300569"/>
                  </a:lnTo>
                  <a:lnTo>
                    <a:pt x="983228" y="1321046"/>
                  </a:lnTo>
                  <a:lnTo>
                    <a:pt x="932506" y="1337928"/>
                  </a:lnTo>
                  <a:lnTo>
                    <a:pt x="880638" y="1351157"/>
                  </a:lnTo>
                  <a:lnTo>
                    <a:pt x="827844" y="1360677"/>
                  </a:lnTo>
                  <a:lnTo>
                    <a:pt x="774343" y="1366430"/>
                  </a:lnTo>
                  <a:lnTo>
                    <a:pt x="720356" y="1368361"/>
                  </a:lnTo>
                  <a:lnTo>
                    <a:pt x="666237" y="1366430"/>
                  </a:lnTo>
                  <a:lnTo>
                    <a:pt x="612640" y="1360677"/>
                  </a:lnTo>
                  <a:lnTo>
                    <a:pt x="559780" y="1351157"/>
                  </a:lnTo>
                  <a:lnTo>
                    <a:pt x="507871" y="1337928"/>
                  </a:lnTo>
                  <a:lnTo>
                    <a:pt x="457127" y="1321046"/>
                  </a:lnTo>
                  <a:lnTo>
                    <a:pt x="407763" y="1300569"/>
                  </a:lnTo>
                  <a:lnTo>
                    <a:pt x="359994" y="1276553"/>
                  </a:lnTo>
                  <a:lnTo>
                    <a:pt x="314263" y="1249339"/>
                  </a:lnTo>
                  <a:lnTo>
                    <a:pt x="270975" y="1219020"/>
                  </a:lnTo>
                  <a:lnTo>
                    <a:pt x="230281" y="1185754"/>
                  </a:lnTo>
                  <a:lnTo>
                    <a:pt x="192333" y="1149697"/>
                  </a:lnTo>
                  <a:lnTo>
                    <a:pt x="157283" y="1111008"/>
                  </a:lnTo>
                  <a:lnTo>
                    <a:pt x="125281" y="1069844"/>
                  </a:lnTo>
                  <a:lnTo>
                    <a:pt x="96481" y="1026363"/>
                  </a:lnTo>
                  <a:lnTo>
                    <a:pt x="71187" y="980947"/>
                  </a:lnTo>
                  <a:lnTo>
                    <a:pt x="49645" y="934027"/>
                  </a:lnTo>
                  <a:lnTo>
                    <a:pt x="31907" y="885818"/>
                  </a:lnTo>
                  <a:lnTo>
                    <a:pt x="18023" y="836532"/>
                  </a:lnTo>
                  <a:lnTo>
                    <a:pt x="8044" y="786383"/>
                  </a:lnTo>
                  <a:lnTo>
                    <a:pt x="2019" y="735585"/>
                  </a:lnTo>
                  <a:lnTo>
                    <a:pt x="0" y="684352"/>
                  </a:lnTo>
                  <a:lnTo>
                    <a:pt x="2019" y="632990"/>
                  </a:lnTo>
                  <a:lnTo>
                    <a:pt x="8044" y="582100"/>
                  </a:lnTo>
                  <a:lnTo>
                    <a:pt x="18023" y="531888"/>
                  </a:lnTo>
                  <a:lnTo>
                    <a:pt x="31907" y="482564"/>
                  </a:lnTo>
                  <a:lnTo>
                    <a:pt x="49645" y="434336"/>
                  </a:lnTo>
                  <a:lnTo>
                    <a:pt x="71187" y="387411"/>
                  </a:lnTo>
                  <a:lnTo>
                    <a:pt x="96481" y="341998"/>
                  </a:lnTo>
                  <a:lnTo>
                    <a:pt x="125281" y="298516"/>
                  </a:lnTo>
                  <a:lnTo>
                    <a:pt x="157283" y="257352"/>
                  </a:lnTo>
                  <a:lnTo>
                    <a:pt x="192333" y="218662"/>
                  </a:lnTo>
                  <a:lnTo>
                    <a:pt x="230281" y="182604"/>
                  </a:lnTo>
                  <a:lnTo>
                    <a:pt x="270975" y="149336"/>
                  </a:lnTo>
                  <a:lnTo>
                    <a:pt x="314263" y="119013"/>
                  </a:lnTo>
                  <a:lnTo>
                    <a:pt x="359994" y="91795"/>
                  </a:lnTo>
                  <a:lnTo>
                    <a:pt x="407762" y="67780"/>
                  </a:lnTo>
                  <a:lnTo>
                    <a:pt x="457119" y="47304"/>
                  </a:lnTo>
                  <a:lnTo>
                    <a:pt x="507843" y="30425"/>
                  </a:lnTo>
                  <a:lnTo>
                    <a:pt x="559714" y="17198"/>
                  </a:lnTo>
                  <a:lnTo>
                    <a:pt x="612511" y="7681"/>
                  </a:lnTo>
                  <a:lnTo>
                    <a:pt x="666013" y="1929"/>
                  </a:lnTo>
                  <a:lnTo>
                    <a:pt x="720001" y="0"/>
                  </a:lnTo>
                  <a:lnTo>
                    <a:pt x="774119" y="1929"/>
                  </a:lnTo>
                  <a:lnTo>
                    <a:pt x="827714" y="7681"/>
                  </a:lnTo>
                  <a:lnTo>
                    <a:pt x="880572" y="17198"/>
                  </a:lnTo>
                  <a:lnTo>
                    <a:pt x="932478" y="30425"/>
                  </a:lnTo>
                  <a:lnTo>
                    <a:pt x="983219" y="47304"/>
                  </a:lnTo>
                  <a:lnTo>
                    <a:pt x="1032581" y="67780"/>
                  </a:lnTo>
                  <a:lnTo>
                    <a:pt x="1080350" y="91795"/>
                  </a:lnTo>
                  <a:lnTo>
                    <a:pt x="1126085" y="119013"/>
                  </a:lnTo>
                  <a:lnTo>
                    <a:pt x="1169375" y="149336"/>
                  </a:lnTo>
                  <a:lnTo>
                    <a:pt x="1210069" y="182604"/>
                  </a:lnTo>
                  <a:lnTo>
                    <a:pt x="1248017" y="218662"/>
                  </a:lnTo>
                  <a:lnTo>
                    <a:pt x="1283068" y="257352"/>
                  </a:lnTo>
                  <a:lnTo>
                    <a:pt x="1315071" y="298516"/>
                  </a:lnTo>
                  <a:lnTo>
                    <a:pt x="1343875" y="341998"/>
                  </a:lnTo>
                  <a:lnTo>
                    <a:pt x="1369170" y="387411"/>
                  </a:lnTo>
                  <a:lnTo>
                    <a:pt x="1390712" y="434336"/>
                  </a:lnTo>
                  <a:lnTo>
                    <a:pt x="1408450" y="482564"/>
                  </a:lnTo>
                  <a:lnTo>
                    <a:pt x="1422334" y="531888"/>
                  </a:lnTo>
                  <a:lnTo>
                    <a:pt x="1432313" y="582100"/>
                  </a:lnTo>
                  <a:lnTo>
                    <a:pt x="1438338" y="632990"/>
                  </a:lnTo>
                  <a:lnTo>
                    <a:pt x="1440357" y="684352"/>
                  </a:lnTo>
                  <a:close/>
                </a:path>
              </a:pathLst>
            </a:custGeom>
            <a:ln w="3175">
              <a:solidFill>
                <a:srgbClr val="295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76181" y="3186264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Clientes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80004" y="1152004"/>
            <a:ext cx="1440815" cy="1368425"/>
            <a:chOff x="2880004" y="1152004"/>
            <a:chExt cx="1440815" cy="1368425"/>
          </a:xfrm>
        </p:grpSpPr>
        <p:sp>
          <p:nvSpPr>
            <p:cNvPr id="19" name="object 19"/>
            <p:cNvSpPr/>
            <p:nvPr/>
          </p:nvSpPr>
          <p:spPr>
            <a:xfrm>
              <a:off x="2880004" y="1152004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4" h="1368425">
                  <a:moveTo>
                    <a:pt x="720001" y="0"/>
                  </a:moveTo>
                  <a:lnTo>
                    <a:pt x="666013" y="1929"/>
                  </a:lnTo>
                  <a:lnTo>
                    <a:pt x="612511" y="7681"/>
                  </a:lnTo>
                  <a:lnTo>
                    <a:pt x="559714" y="17198"/>
                  </a:lnTo>
                  <a:lnTo>
                    <a:pt x="507843" y="30425"/>
                  </a:lnTo>
                  <a:lnTo>
                    <a:pt x="457119" y="47304"/>
                  </a:lnTo>
                  <a:lnTo>
                    <a:pt x="407762" y="67780"/>
                  </a:lnTo>
                  <a:lnTo>
                    <a:pt x="359994" y="91795"/>
                  </a:lnTo>
                  <a:lnTo>
                    <a:pt x="314263" y="119013"/>
                  </a:lnTo>
                  <a:lnTo>
                    <a:pt x="270975" y="149336"/>
                  </a:lnTo>
                  <a:lnTo>
                    <a:pt x="230281" y="182604"/>
                  </a:lnTo>
                  <a:lnTo>
                    <a:pt x="192333" y="218662"/>
                  </a:lnTo>
                  <a:lnTo>
                    <a:pt x="157283" y="257352"/>
                  </a:lnTo>
                  <a:lnTo>
                    <a:pt x="125281" y="298516"/>
                  </a:lnTo>
                  <a:lnTo>
                    <a:pt x="96481" y="341998"/>
                  </a:lnTo>
                  <a:lnTo>
                    <a:pt x="71187" y="387411"/>
                  </a:lnTo>
                  <a:lnTo>
                    <a:pt x="49645" y="434336"/>
                  </a:lnTo>
                  <a:lnTo>
                    <a:pt x="31907" y="482564"/>
                  </a:lnTo>
                  <a:lnTo>
                    <a:pt x="18023" y="531888"/>
                  </a:lnTo>
                  <a:lnTo>
                    <a:pt x="8044" y="582100"/>
                  </a:lnTo>
                  <a:lnTo>
                    <a:pt x="2019" y="632990"/>
                  </a:lnTo>
                  <a:lnTo>
                    <a:pt x="0" y="684352"/>
                  </a:lnTo>
                  <a:lnTo>
                    <a:pt x="2019" y="735585"/>
                  </a:lnTo>
                  <a:lnTo>
                    <a:pt x="8044" y="786383"/>
                  </a:lnTo>
                  <a:lnTo>
                    <a:pt x="18023" y="836531"/>
                  </a:lnTo>
                  <a:lnTo>
                    <a:pt x="31907" y="885815"/>
                  </a:lnTo>
                  <a:lnTo>
                    <a:pt x="49645" y="934022"/>
                  </a:lnTo>
                  <a:lnTo>
                    <a:pt x="71187" y="980939"/>
                  </a:lnTo>
                  <a:lnTo>
                    <a:pt x="96481" y="1026350"/>
                  </a:lnTo>
                  <a:lnTo>
                    <a:pt x="125281" y="1069836"/>
                  </a:lnTo>
                  <a:lnTo>
                    <a:pt x="157283" y="1111004"/>
                  </a:lnTo>
                  <a:lnTo>
                    <a:pt x="192333" y="1149695"/>
                  </a:lnTo>
                  <a:lnTo>
                    <a:pt x="230281" y="1185753"/>
                  </a:lnTo>
                  <a:lnTo>
                    <a:pt x="270975" y="1219020"/>
                  </a:lnTo>
                  <a:lnTo>
                    <a:pt x="314263" y="1249339"/>
                  </a:lnTo>
                  <a:lnTo>
                    <a:pt x="359994" y="1276553"/>
                  </a:lnTo>
                  <a:lnTo>
                    <a:pt x="407763" y="1300569"/>
                  </a:lnTo>
                  <a:lnTo>
                    <a:pt x="457127" y="1321046"/>
                  </a:lnTo>
                  <a:lnTo>
                    <a:pt x="507871" y="1337928"/>
                  </a:lnTo>
                  <a:lnTo>
                    <a:pt x="559780" y="1351157"/>
                  </a:lnTo>
                  <a:lnTo>
                    <a:pt x="612640" y="1360677"/>
                  </a:lnTo>
                  <a:lnTo>
                    <a:pt x="666237" y="1366430"/>
                  </a:lnTo>
                  <a:lnTo>
                    <a:pt x="720356" y="1368361"/>
                  </a:lnTo>
                  <a:lnTo>
                    <a:pt x="774343" y="1366430"/>
                  </a:lnTo>
                  <a:lnTo>
                    <a:pt x="827844" y="1360677"/>
                  </a:lnTo>
                  <a:lnTo>
                    <a:pt x="880638" y="1351157"/>
                  </a:lnTo>
                  <a:lnTo>
                    <a:pt x="932506" y="1337928"/>
                  </a:lnTo>
                  <a:lnTo>
                    <a:pt x="983228" y="1321046"/>
                  </a:lnTo>
                  <a:lnTo>
                    <a:pt x="1032582" y="1300569"/>
                  </a:lnTo>
                  <a:lnTo>
                    <a:pt x="1080350" y="1276553"/>
                  </a:lnTo>
                  <a:lnTo>
                    <a:pt x="1126085" y="1249339"/>
                  </a:lnTo>
                  <a:lnTo>
                    <a:pt x="1169375" y="1219020"/>
                  </a:lnTo>
                  <a:lnTo>
                    <a:pt x="1210069" y="1185753"/>
                  </a:lnTo>
                  <a:lnTo>
                    <a:pt x="1248017" y="1149695"/>
                  </a:lnTo>
                  <a:lnTo>
                    <a:pt x="1283068" y="1111004"/>
                  </a:lnTo>
                  <a:lnTo>
                    <a:pt x="1315071" y="1069836"/>
                  </a:lnTo>
                  <a:lnTo>
                    <a:pt x="1343875" y="1026350"/>
                  </a:lnTo>
                  <a:lnTo>
                    <a:pt x="1369170" y="980939"/>
                  </a:lnTo>
                  <a:lnTo>
                    <a:pt x="1390712" y="934022"/>
                  </a:lnTo>
                  <a:lnTo>
                    <a:pt x="1408450" y="885815"/>
                  </a:lnTo>
                  <a:lnTo>
                    <a:pt x="1422334" y="836531"/>
                  </a:lnTo>
                  <a:lnTo>
                    <a:pt x="1432313" y="786383"/>
                  </a:lnTo>
                  <a:lnTo>
                    <a:pt x="1438338" y="735585"/>
                  </a:lnTo>
                  <a:lnTo>
                    <a:pt x="1440357" y="684352"/>
                  </a:lnTo>
                  <a:lnTo>
                    <a:pt x="1438338" y="632766"/>
                  </a:lnTo>
                  <a:lnTo>
                    <a:pt x="1432313" y="581970"/>
                  </a:lnTo>
                  <a:lnTo>
                    <a:pt x="1422334" y="531822"/>
                  </a:lnTo>
                  <a:lnTo>
                    <a:pt x="1408450" y="482536"/>
                  </a:lnTo>
                  <a:lnTo>
                    <a:pt x="1390712" y="434328"/>
                  </a:lnTo>
                  <a:lnTo>
                    <a:pt x="1369170" y="387410"/>
                  </a:lnTo>
                  <a:lnTo>
                    <a:pt x="1343875" y="341998"/>
                  </a:lnTo>
                  <a:lnTo>
                    <a:pt x="1315071" y="298516"/>
                  </a:lnTo>
                  <a:lnTo>
                    <a:pt x="1283068" y="257352"/>
                  </a:lnTo>
                  <a:lnTo>
                    <a:pt x="1248017" y="218662"/>
                  </a:lnTo>
                  <a:lnTo>
                    <a:pt x="1210069" y="182604"/>
                  </a:lnTo>
                  <a:lnTo>
                    <a:pt x="1169375" y="149336"/>
                  </a:lnTo>
                  <a:lnTo>
                    <a:pt x="1126085" y="119013"/>
                  </a:lnTo>
                  <a:lnTo>
                    <a:pt x="1080350" y="91795"/>
                  </a:lnTo>
                  <a:lnTo>
                    <a:pt x="1032581" y="67780"/>
                  </a:lnTo>
                  <a:lnTo>
                    <a:pt x="983219" y="47304"/>
                  </a:lnTo>
                  <a:lnTo>
                    <a:pt x="932478" y="30425"/>
                  </a:lnTo>
                  <a:lnTo>
                    <a:pt x="880572" y="17198"/>
                  </a:lnTo>
                  <a:lnTo>
                    <a:pt x="827714" y="7681"/>
                  </a:lnTo>
                  <a:lnTo>
                    <a:pt x="774119" y="1929"/>
                  </a:lnTo>
                  <a:lnTo>
                    <a:pt x="720001" y="0"/>
                  </a:lnTo>
                  <a:close/>
                </a:path>
              </a:pathLst>
            </a:custGeom>
            <a:solidFill>
              <a:srgbClr val="DDE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0004" y="1152004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4" h="1368425">
                  <a:moveTo>
                    <a:pt x="1440357" y="684352"/>
                  </a:moveTo>
                  <a:lnTo>
                    <a:pt x="1438338" y="735585"/>
                  </a:lnTo>
                  <a:lnTo>
                    <a:pt x="1432313" y="786383"/>
                  </a:lnTo>
                  <a:lnTo>
                    <a:pt x="1422334" y="836531"/>
                  </a:lnTo>
                  <a:lnTo>
                    <a:pt x="1408450" y="885815"/>
                  </a:lnTo>
                  <a:lnTo>
                    <a:pt x="1390712" y="934022"/>
                  </a:lnTo>
                  <a:lnTo>
                    <a:pt x="1369170" y="980939"/>
                  </a:lnTo>
                  <a:lnTo>
                    <a:pt x="1343875" y="1026350"/>
                  </a:lnTo>
                  <a:lnTo>
                    <a:pt x="1315071" y="1069836"/>
                  </a:lnTo>
                  <a:lnTo>
                    <a:pt x="1283068" y="1111004"/>
                  </a:lnTo>
                  <a:lnTo>
                    <a:pt x="1248017" y="1149695"/>
                  </a:lnTo>
                  <a:lnTo>
                    <a:pt x="1210069" y="1185753"/>
                  </a:lnTo>
                  <a:lnTo>
                    <a:pt x="1169375" y="1219020"/>
                  </a:lnTo>
                  <a:lnTo>
                    <a:pt x="1126085" y="1249339"/>
                  </a:lnTo>
                  <a:lnTo>
                    <a:pt x="1080350" y="1276553"/>
                  </a:lnTo>
                  <a:lnTo>
                    <a:pt x="1032582" y="1300569"/>
                  </a:lnTo>
                  <a:lnTo>
                    <a:pt x="983228" y="1321046"/>
                  </a:lnTo>
                  <a:lnTo>
                    <a:pt x="932506" y="1337928"/>
                  </a:lnTo>
                  <a:lnTo>
                    <a:pt x="880638" y="1351157"/>
                  </a:lnTo>
                  <a:lnTo>
                    <a:pt x="827844" y="1360677"/>
                  </a:lnTo>
                  <a:lnTo>
                    <a:pt x="774343" y="1366430"/>
                  </a:lnTo>
                  <a:lnTo>
                    <a:pt x="720356" y="1368361"/>
                  </a:lnTo>
                  <a:lnTo>
                    <a:pt x="666237" y="1366430"/>
                  </a:lnTo>
                  <a:lnTo>
                    <a:pt x="612640" y="1360677"/>
                  </a:lnTo>
                  <a:lnTo>
                    <a:pt x="559780" y="1351157"/>
                  </a:lnTo>
                  <a:lnTo>
                    <a:pt x="507871" y="1337928"/>
                  </a:lnTo>
                  <a:lnTo>
                    <a:pt x="457127" y="1321046"/>
                  </a:lnTo>
                  <a:lnTo>
                    <a:pt x="407763" y="1300569"/>
                  </a:lnTo>
                  <a:lnTo>
                    <a:pt x="359994" y="1276553"/>
                  </a:lnTo>
                  <a:lnTo>
                    <a:pt x="314263" y="1249339"/>
                  </a:lnTo>
                  <a:lnTo>
                    <a:pt x="270975" y="1219020"/>
                  </a:lnTo>
                  <a:lnTo>
                    <a:pt x="230281" y="1185753"/>
                  </a:lnTo>
                  <a:lnTo>
                    <a:pt x="192333" y="1149695"/>
                  </a:lnTo>
                  <a:lnTo>
                    <a:pt x="157283" y="1111004"/>
                  </a:lnTo>
                  <a:lnTo>
                    <a:pt x="125281" y="1069836"/>
                  </a:lnTo>
                  <a:lnTo>
                    <a:pt x="96481" y="1026350"/>
                  </a:lnTo>
                  <a:lnTo>
                    <a:pt x="71187" y="980939"/>
                  </a:lnTo>
                  <a:lnTo>
                    <a:pt x="49645" y="934022"/>
                  </a:lnTo>
                  <a:lnTo>
                    <a:pt x="31907" y="885815"/>
                  </a:lnTo>
                  <a:lnTo>
                    <a:pt x="18023" y="836531"/>
                  </a:lnTo>
                  <a:lnTo>
                    <a:pt x="8044" y="786383"/>
                  </a:lnTo>
                  <a:lnTo>
                    <a:pt x="2019" y="735585"/>
                  </a:lnTo>
                  <a:lnTo>
                    <a:pt x="0" y="684352"/>
                  </a:lnTo>
                  <a:lnTo>
                    <a:pt x="2019" y="632990"/>
                  </a:lnTo>
                  <a:lnTo>
                    <a:pt x="8044" y="582100"/>
                  </a:lnTo>
                  <a:lnTo>
                    <a:pt x="18023" y="531888"/>
                  </a:lnTo>
                  <a:lnTo>
                    <a:pt x="31907" y="482564"/>
                  </a:lnTo>
                  <a:lnTo>
                    <a:pt x="49645" y="434336"/>
                  </a:lnTo>
                  <a:lnTo>
                    <a:pt x="71187" y="387411"/>
                  </a:lnTo>
                  <a:lnTo>
                    <a:pt x="96481" y="341998"/>
                  </a:lnTo>
                  <a:lnTo>
                    <a:pt x="125281" y="298516"/>
                  </a:lnTo>
                  <a:lnTo>
                    <a:pt x="157283" y="257352"/>
                  </a:lnTo>
                  <a:lnTo>
                    <a:pt x="192333" y="218662"/>
                  </a:lnTo>
                  <a:lnTo>
                    <a:pt x="230281" y="182604"/>
                  </a:lnTo>
                  <a:lnTo>
                    <a:pt x="270975" y="149336"/>
                  </a:lnTo>
                  <a:lnTo>
                    <a:pt x="314263" y="119013"/>
                  </a:lnTo>
                  <a:lnTo>
                    <a:pt x="359994" y="91795"/>
                  </a:lnTo>
                  <a:lnTo>
                    <a:pt x="407762" y="67780"/>
                  </a:lnTo>
                  <a:lnTo>
                    <a:pt x="457119" y="47304"/>
                  </a:lnTo>
                  <a:lnTo>
                    <a:pt x="507843" y="30425"/>
                  </a:lnTo>
                  <a:lnTo>
                    <a:pt x="559714" y="17198"/>
                  </a:lnTo>
                  <a:lnTo>
                    <a:pt x="612511" y="7681"/>
                  </a:lnTo>
                  <a:lnTo>
                    <a:pt x="666013" y="1929"/>
                  </a:lnTo>
                  <a:lnTo>
                    <a:pt x="720001" y="0"/>
                  </a:lnTo>
                  <a:lnTo>
                    <a:pt x="774119" y="1929"/>
                  </a:lnTo>
                  <a:lnTo>
                    <a:pt x="827714" y="7681"/>
                  </a:lnTo>
                  <a:lnTo>
                    <a:pt x="880572" y="17198"/>
                  </a:lnTo>
                  <a:lnTo>
                    <a:pt x="932478" y="30425"/>
                  </a:lnTo>
                  <a:lnTo>
                    <a:pt x="983219" y="47304"/>
                  </a:lnTo>
                  <a:lnTo>
                    <a:pt x="1032581" y="67780"/>
                  </a:lnTo>
                  <a:lnTo>
                    <a:pt x="1080350" y="91795"/>
                  </a:lnTo>
                  <a:lnTo>
                    <a:pt x="1126085" y="119013"/>
                  </a:lnTo>
                  <a:lnTo>
                    <a:pt x="1169375" y="149336"/>
                  </a:lnTo>
                  <a:lnTo>
                    <a:pt x="1210069" y="182604"/>
                  </a:lnTo>
                  <a:lnTo>
                    <a:pt x="1248017" y="218662"/>
                  </a:lnTo>
                  <a:lnTo>
                    <a:pt x="1283068" y="257352"/>
                  </a:lnTo>
                  <a:lnTo>
                    <a:pt x="1315071" y="298516"/>
                  </a:lnTo>
                  <a:lnTo>
                    <a:pt x="1343875" y="341998"/>
                  </a:lnTo>
                  <a:lnTo>
                    <a:pt x="1369170" y="387410"/>
                  </a:lnTo>
                  <a:lnTo>
                    <a:pt x="1390712" y="434328"/>
                  </a:lnTo>
                  <a:lnTo>
                    <a:pt x="1408450" y="482536"/>
                  </a:lnTo>
                  <a:lnTo>
                    <a:pt x="1422334" y="531822"/>
                  </a:lnTo>
                  <a:lnTo>
                    <a:pt x="1432313" y="581970"/>
                  </a:lnTo>
                  <a:lnTo>
                    <a:pt x="1438338" y="632766"/>
                  </a:lnTo>
                  <a:lnTo>
                    <a:pt x="1440357" y="683996"/>
                  </a:lnTo>
                  <a:lnTo>
                    <a:pt x="1440357" y="684352"/>
                  </a:lnTo>
                  <a:close/>
                </a:path>
              </a:pathLst>
            </a:custGeom>
            <a:ln w="3175">
              <a:solidFill>
                <a:srgbClr val="295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55454" y="1673898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52000" y="4247997"/>
            <a:ext cx="1440815" cy="1368425"/>
            <a:chOff x="2952000" y="4247997"/>
            <a:chExt cx="1440815" cy="1368425"/>
          </a:xfrm>
        </p:grpSpPr>
        <p:sp>
          <p:nvSpPr>
            <p:cNvPr id="23" name="object 23"/>
            <p:cNvSpPr/>
            <p:nvPr/>
          </p:nvSpPr>
          <p:spPr>
            <a:xfrm>
              <a:off x="2952000" y="4247997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4" h="1368425">
                  <a:moveTo>
                    <a:pt x="720001" y="0"/>
                  </a:moveTo>
                  <a:lnTo>
                    <a:pt x="666014" y="1930"/>
                  </a:lnTo>
                  <a:lnTo>
                    <a:pt x="612513" y="7684"/>
                  </a:lnTo>
                  <a:lnTo>
                    <a:pt x="559718" y="17203"/>
                  </a:lnTo>
                  <a:lnTo>
                    <a:pt x="507848" y="30433"/>
                  </a:lnTo>
                  <a:lnTo>
                    <a:pt x="457124" y="47314"/>
                  </a:lnTo>
                  <a:lnTo>
                    <a:pt x="407766" y="67792"/>
                  </a:lnTo>
                  <a:lnTo>
                    <a:pt x="359994" y="91808"/>
                  </a:lnTo>
                  <a:lnTo>
                    <a:pt x="314264" y="119021"/>
                  </a:lnTo>
                  <a:lnTo>
                    <a:pt x="270977" y="149340"/>
                  </a:lnTo>
                  <a:lnTo>
                    <a:pt x="230285" y="182607"/>
                  </a:lnTo>
                  <a:lnTo>
                    <a:pt x="192338" y="218663"/>
                  </a:lnTo>
                  <a:lnTo>
                    <a:pt x="157288" y="257352"/>
                  </a:lnTo>
                  <a:lnTo>
                    <a:pt x="125285" y="298516"/>
                  </a:lnTo>
                  <a:lnTo>
                    <a:pt x="96481" y="341998"/>
                  </a:lnTo>
                  <a:lnTo>
                    <a:pt x="71187" y="387411"/>
                  </a:lnTo>
                  <a:lnTo>
                    <a:pt x="49645" y="434336"/>
                  </a:lnTo>
                  <a:lnTo>
                    <a:pt x="31907" y="482565"/>
                  </a:lnTo>
                  <a:lnTo>
                    <a:pt x="18023" y="531891"/>
                  </a:lnTo>
                  <a:lnTo>
                    <a:pt x="8044" y="582104"/>
                  </a:lnTo>
                  <a:lnTo>
                    <a:pt x="2019" y="632998"/>
                  </a:lnTo>
                  <a:lnTo>
                    <a:pt x="0" y="684364"/>
                  </a:lnTo>
                  <a:lnTo>
                    <a:pt x="2019" y="735594"/>
                  </a:lnTo>
                  <a:lnTo>
                    <a:pt x="8044" y="786390"/>
                  </a:lnTo>
                  <a:lnTo>
                    <a:pt x="18023" y="836538"/>
                  </a:lnTo>
                  <a:lnTo>
                    <a:pt x="31907" y="885824"/>
                  </a:lnTo>
                  <a:lnTo>
                    <a:pt x="49645" y="934033"/>
                  </a:lnTo>
                  <a:lnTo>
                    <a:pt x="71187" y="980951"/>
                  </a:lnTo>
                  <a:lnTo>
                    <a:pt x="96481" y="1026363"/>
                  </a:lnTo>
                  <a:lnTo>
                    <a:pt x="125285" y="1069844"/>
                  </a:lnTo>
                  <a:lnTo>
                    <a:pt x="157288" y="1111009"/>
                  </a:lnTo>
                  <a:lnTo>
                    <a:pt x="192338" y="1149698"/>
                  </a:lnTo>
                  <a:lnTo>
                    <a:pt x="230285" y="1185756"/>
                  </a:lnTo>
                  <a:lnTo>
                    <a:pt x="270977" y="1219025"/>
                  </a:lnTo>
                  <a:lnTo>
                    <a:pt x="314264" y="1249347"/>
                  </a:lnTo>
                  <a:lnTo>
                    <a:pt x="359994" y="1276565"/>
                  </a:lnTo>
                  <a:lnTo>
                    <a:pt x="407767" y="1300581"/>
                  </a:lnTo>
                  <a:lnTo>
                    <a:pt x="457133" y="1321056"/>
                  </a:lnTo>
                  <a:lnTo>
                    <a:pt x="507876" y="1337936"/>
                  </a:lnTo>
                  <a:lnTo>
                    <a:pt x="559784" y="1351162"/>
                  </a:lnTo>
                  <a:lnTo>
                    <a:pt x="612642" y="1360679"/>
                  </a:lnTo>
                  <a:lnTo>
                    <a:pt x="666238" y="1366431"/>
                  </a:lnTo>
                  <a:lnTo>
                    <a:pt x="720356" y="1368361"/>
                  </a:lnTo>
                  <a:lnTo>
                    <a:pt x="774343" y="1366431"/>
                  </a:lnTo>
                  <a:lnTo>
                    <a:pt x="827844" y="1360679"/>
                  </a:lnTo>
                  <a:lnTo>
                    <a:pt x="880639" y="1351162"/>
                  </a:lnTo>
                  <a:lnTo>
                    <a:pt x="932509" y="1337936"/>
                  </a:lnTo>
                  <a:lnTo>
                    <a:pt x="983232" y="1321056"/>
                  </a:lnTo>
                  <a:lnTo>
                    <a:pt x="1032590" y="1300581"/>
                  </a:lnTo>
                  <a:lnTo>
                    <a:pt x="1080363" y="1276565"/>
                  </a:lnTo>
                  <a:lnTo>
                    <a:pt x="1126093" y="1249347"/>
                  </a:lnTo>
                  <a:lnTo>
                    <a:pt x="1169379" y="1219025"/>
                  </a:lnTo>
                  <a:lnTo>
                    <a:pt x="1210072" y="1185756"/>
                  </a:lnTo>
                  <a:lnTo>
                    <a:pt x="1248018" y="1149698"/>
                  </a:lnTo>
                  <a:lnTo>
                    <a:pt x="1283069" y="1111009"/>
                  </a:lnTo>
                  <a:lnTo>
                    <a:pt x="1315071" y="1069844"/>
                  </a:lnTo>
                  <a:lnTo>
                    <a:pt x="1343875" y="1026363"/>
                  </a:lnTo>
                  <a:lnTo>
                    <a:pt x="1369170" y="980951"/>
                  </a:lnTo>
                  <a:lnTo>
                    <a:pt x="1390712" y="934033"/>
                  </a:lnTo>
                  <a:lnTo>
                    <a:pt x="1408450" y="885824"/>
                  </a:lnTo>
                  <a:lnTo>
                    <a:pt x="1422334" y="836538"/>
                  </a:lnTo>
                  <a:lnTo>
                    <a:pt x="1432313" y="786390"/>
                  </a:lnTo>
                  <a:lnTo>
                    <a:pt x="1438338" y="735594"/>
                  </a:lnTo>
                  <a:lnTo>
                    <a:pt x="1440357" y="684364"/>
                  </a:lnTo>
                  <a:lnTo>
                    <a:pt x="1438338" y="632766"/>
                  </a:lnTo>
                  <a:lnTo>
                    <a:pt x="1432313" y="581970"/>
                  </a:lnTo>
                  <a:lnTo>
                    <a:pt x="1422334" y="531822"/>
                  </a:lnTo>
                  <a:lnTo>
                    <a:pt x="1408450" y="482536"/>
                  </a:lnTo>
                  <a:lnTo>
                    <a:pt x="1390712" y="434328"/>
                  </a:lnTo>
                  <a:lnTo>
                    <a:pt x="1369170" y="387410"/>
                  </a:lnTo>
                  <a:lnTo>
                    <a:pt x="1343875" y="341998"/>
                  </a:lnTo>
                  <a:lnTo>
                    <a:pt x="1315071" y="298516"/>
                  </a:lnTo>
                  <a:lnTo>
                    <a:pt x="1283069" y="257352"/>
                  </a:lnTo>
                  <a:lnTo>
                    <a:pt x="1248018" y="218663"/>
                  </a:lnTo>
                  <a:lnTo>
                    <a:pt x="1210072" y="182607"/>
                  </a:lnTo>
                  <a:lnTo>
                    <a:pt x="1169379" y="149340"/>
                  </a:lnTo>
                  <a:lnTo>
                    <a:pt x="1126093" y="119021"/>
                  </a:lnTo>
                  <a:lnTo>
                    <a:pt x="1080363" y="91808"/>
                  </a:lnTo>
                  <a:lnTo>
                    <a:pt x="1032589" y="67792"/>
                  </a:lnTo>
                  <a:lnTo>
                    <a:pt x="983224" y="47314"/>
                  </a:lnTo>
                  <a:lnTo>
                    <a:pt x="932481" y="30433"/>
                  </a:lnTo>
                  <a:lnTo>
                    <a:pt x="880573" y="17203"/>
                  </a:lnTo>
                  <a:lnTo>
                    <a:pt x="827714" y="7684"/>
                  </a:lnTo>
                  <a:lnTo>
                    <a:pt x="774119" y="1930"/>
                  </a:lnTo>
                  <a:lnTo>
                    <a:pt x="720001" y="0"/>
                  </a:lnTo>
                  <a:close/>
                </a:path>
              </a:pathLst>
            </a:custGeom>
            <a:solidFill>
              <a:srgbClr val="DDE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2000" y="4247997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4" h="1368425">
                  <a:moveTo>
                    <a:pt x="1440357" y="684364"/>
                  </a:moveTo>
                  <a:lnTo>
                    <a:pt x="1438338" y="735594"/>
                  </a:lnTo>
                  <a:lnTo>
                    <a:pt x="1432313" y="786390"/>
                  </a:lnTo>
                  <a:lnTo>
                    <a:pt x="1422334" y="836538"/>
                  </a:lnTo>
                  <a:lnTo>
                    <a:pt x="1408450" y="885824"/>
                  </a:lnTo>
                  <a:lnTo>
                    <a:pt x="1390712" y="934033"/>
                  </a:lnTo>
                  <a:lnTo>
                    <a:pt x="1369170" y="980951"/>
                  </a:lnTo>
                  <a:lnTo>
                    <a:pt x="1343875" y="1026363"/>
                  </a:lnTo>
                  <a:lnTo>
                    <a:pt x="1315071" y="1069844"/>
                  </a:lnTo>
                  <a:lnTo>
                    <a:pt x="1283069" y="1111009"/>
                  </a:lnTo>
                  <a:lnTo>
                    <a:pt x="1248018" y="1149698"/>
                  </a:lnTo>
                  <a:lnTo>
                    <a:pt x="1210072" y="1185756"/>
                  </a:lnTo>
                  <a:lnTo>
                    <a:pt x="1169379" y="1219025"/>
                  </a:lnTo>
                  <a:lnTo>
                    <a:pt x="1126093" y="1249347"/>
                  </a:lnTo>
                  <a:lnTo>
                    <a:pt x="1080363" y="1276565"/>
                  </a:lnTo>
                  <a:lnTo>
                    <a:pt x="1032590" y="1300581"/>
                  </a:lnTo>
                  <a:lnTo>
                    <a:pt x="983232" y="1321056"/>
                  </a:lnTo>
                  <a:lnTo>
                    <a:pt x="932509" y="1337936"/>
                  </a:lnTo>
                  <a:lnTo>
                    <a:pt x="880639" y="1351162"/>
                  </a:lnTo>
                  <a:lnTo>
                    <a:pt x="827844" y="1360679"/>
                  </a:lnTo>
                  <a:lnTo>
                    <a:pt x="774343" y="1366431"/>
                  </a:lnTo>
                  <a:lnTo>
                    <a:pt x="720356" y="1368361"/>
                  </a:lnTo>
                  <a:lnTo>
                    <a:pt x="666238" y="1366431"/>
                  </a:lnTo>
                  <a:lnTo>
                    <a:pt x="612642" y="1360679"/>
                  </a:lnTo>
                  <a:lnTo>
                    <a:pt x="559784" y="1351162"/>
                  </a:lnTo>
                  <a:lnTo>
                    <a:pt x="507876" y="1337936"/>
                  </a:lnTo>
                  <a:lnTo>
                    <a:pt x="457133" y="1321056"/>
                  </a:lnTo>
                  <a:lnTo>
                    <a:pt x="407767" y="1300581"/>
                  </a:lnTo>
                  <a:lnTo>
                    <a:pt x="359994" y="1276565"/>
                  </a:lnTo>
                  <a:lnTo>
                    <a:pt x="314264" y="1249347"/>
                  </a:lnTo>
                  <a:lnTo>
                    <a:pt x="270977" y="1219025"/>
                  </a:lnTo>
                  <a:lnTo>
                    <a:pt x="230285" y="1185756"/>
                  </a:lnTo>
                  <a:lnTo>
                    <a:pt x="192338" y="1149698"/>
                  </a:lnTo>
                  <a:lnTo>
                    <a:pt x="157288" y="1111009"/>
                  </a:lnTo>
                  <a:lnTo>
                    <a:pt x="125285" y="1069844"/>
                  </a:lnTo>
                  <a:lnTo>
                    <a:pt x="96481" y="1026363"/>
                  </a:lnTo>
                  <a:lnTo>
                    <a:pt x="71187" y="980951"/>
                  </a:lnTo>
                  <a:lnTo>
                    <a:pt x="49645" y="934033"/>
                  </a:lnTo>
                  <a:lnTo>
                    <a:pt x="31907" y="885824"/>
                  </a:lnTo>
                  <a:lnTo>
                    <a:pt x="18023" y="836538"/>
                  </a:lnTo>
                  <a:lnTo>
                    <a:pt x="8044" y="786390"/>
                  </a:lnTo>
                  <a:lnTo>
                    <a:pt x="2019" y="735594"/>
                  </a:lnTo>
                  <a:lnTo>
                    <a:pt x="0" y="684364"/>
                  </a:lnTo>
                  <a:lnTo>
                    <a:pt x="2019" y="632998"/>
                  </a:lnTo>
                  <a:lnTo>
                    <a:pt x="8044" y="582104"/>
                  </a:lnTo>
                  <a:lnTo>
                    <a:pt x="18023" y="531891"/>
                  </a:lnTo>
                  <a:lnTo>
                    <a:pt x="31907" y="482565"/>
                  </a:lnTo>
                  <a:lnTo>
                    <a:pt x="49645" y="434336"/>
                  </a:lnTo>
                  <a:lnTo>
                    <a:pt x="71187" y="387411"/>
                  </a:lnTo>
                  <a:lnTo>
                    <a:pt x="96481" y="341998"/>
                  </a:lnTo>
                  <a:lnTo>
                    <a:pt x="125285" y="298516"/>
                  </a:lnTo>
                  <a:lnTo>
                    <a:pt x="157288" y="257352"/>
                  </a:lnTo>
                  <a:lnTo>
                    <a:pt x="192338" y="218663"/>
                  </a:lnTo>
                  <a:lnTo>
                    <a:pt x="230285" y="182607"/>
                  </a:lnTo>
                  <a:lnTo>
                    <a:pt x="270977" y="149340"/>
                  </a:lnTo>
                  <a:lnTo>
                    <a:pt x="314264" y="119021"/>
                  </a:lnTo>
                  <a:lnTo>
                    <a:pt x="359994" y="91808"/>
                  </a:lnTo>
                  <a:lnTo>
                    <a:pt x="407766" y="67792"/>
                  </a:lnTo>
                  <a:lnTo>
                    <a:pt x="457124" y="47314"/>
                  </a:lnTo>
                  <a:lnTo>
                    <a:pt x="507848" y="30433"/>
                  </a:lnTo>
                  <a:lnTo>
                    <a:pt x="559718" y="17203"/>
                  </a:lnTo>
                  <a:lnTo>
                    <a:pt x="612513" y="7684"/>
                  </a:lnTo>
                  <a:lnTo>
                    <a:pt x="666014" y="1930"/>
                  </a:lnTo>
                  <a:lnTo>
                    <a:pt x="720001" y="0"/>
                  </a:lnTo>
                  <a:lnTo>
                    <a:pt x="774119" y="1930"/>
                  </a:lnTo>
                  <a:lnTo>
                    <a:pt x="827714" y="7684"/>
                  </a:lnTo>
                  <a:lnTo>
                    <a:pt x="880573" y="17203"/>
                  </a:lnTo>
                  <a:lnTo>
                    <a:pt x="932481" y="30433"/>
                  </a:lnTo>
                  <a:lnTo>
                    <a:pt x="983224" y="47314"/>
                  </a:lnTo>
                  <a:lnTo>
                    <a:pt x="1032589" y="67792"/>
                  </a:lnTo>
                  <a:lnTo>
                    <a:pt x="1080363" y="91808"/>
                  </a:lnTo>
                  <a:lnTo>
                    <a:pt x="1126093" y="119021"/>
                  </a:lnTo>
                  <a:lnTo>
                    <a:pt x="1169379" y="149340"/>
                  </a:lnTo>
                  <a:lnTo>
                    <a:pt x="1210072" y="182607"/>
                  </a:lnTo>
                  <a:lnTo>
                    <a:pt x="1248018" y="218663"/>
                  </a:lnTo>
                  <a:lnTo>
                    <a:pt x="1283069" y="257352"/>
                  </a:lnTo>
                  <a:lnTo>
                    <a:pt x="1315071" y="298516"/>
                  </a:lnTo>
                  <a:lnTo>
                    <a:pt x="1343875" y="341998"/>
                  </a:lnTo>
                  <a:lnTo>
                    <a:pt x="1369170" y="387410"/>
                  </a:lnTo>
                  <a:lnTo>
                    <a:pt x="1390712" y="434328"/>
                  </a:lnTo>
                  <a:lnTo>
                    <a:pt x="1408450" y="482536"/>
                  </a:lnTo>
                  <a:lnTo>
                    <a:pt x="1422334" y="531822"/>
                  </a:lnTo>
                  <a:lnTo>
                    <a:pt x="1432313" y="581970"/>
                  </a:lnTo>
                  <a:lnTo>
                    <a:pt x="1438338" y="632766"/>
                  </a:lnTo>
                  <a:lnTo>
                    <a:pt x="1440357" y="683996"/>
                  </a:lnTo>
                  <a:lnTo>
                    <a:pt x="1440357" y="684364"/>
                  </a:lnTo>
                  <a:close/>
                </a:path>
              </a:pathLst>
            </a:custGeom>
            <a:ln w="3175">
              <a:solidFill>
                <a:srgbClr val="295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83737" y="4770259"/>
            <a:ext cx="97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Escritorio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3993" y="1475994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89">
                <a:moveTo>
                  <a:pt x="1728000" y="0"/>
                </a:moveTo>
                <a:lnTo>
                  <a:pt x="0" y="0"/>
                </a:lnTo>
                <a:lnTo>
                  <a:pt x="0" y="504012"/>
                </a:lnTo>
                <a:lnTo>
                  <a:pt x="864006" y="504012"/>
                </a:lnTo>
                <a:lnTo>
                  <a:pt x="1728000" y="504012"/>
                </a:lnTo>
                <a:lnTo>
                  <a:pt x="1728000" y="0"/>
                </a:lnTo>
                <a:close/>
              </a:path>
            </a:pathLst>
          </a:custGeom>
          <a:solidFill>
            <a:srgbClr val="FFF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63993" y="1475994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805"/>
              </a:spcBef>
            </a:pPr>
            <a:r>
              <a:rPr sz="1800" b="1" spc="-5" dirty="0">
                <a:latin typeface="Arial"/>
                <a:cs typeface="Arial"/>
              </a:rPr>
              <a:t>GitLab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68004" y="3023997"/>
            <a:ext cx="2592070" cy="504190"/>
          </a:xfrm>
          <a:custGeom>
            <a:avLst/>
            <a:gdLst/>
            <a:ahLst/>
            <a:cxnLst/>
            <a:rect l="l" t="t" r="r" b="b"/>
            <a:pathLst>
              <a:path w="2592070" h="504189">
                <a:moveTo>
                  <a:pt x="2591993" y="0"/>
                </a:moveTo>
                <a:lnTo>
                  <a:pt x="0" y="0"/>
                </a:lnTo>
                <a:lnTo>
                  <a:pt x="0" y="503999"/>
                </a:lnTo>
                <a:lnTo>
                  <a:pt x="1295996" y="503999"/>
                </a:lnTo>
                <a:lnTo>
                  <a:pt x="2591993" y="503999"/>
                </a:lnTo>
                <a:lnTo>
                  <a:pt x="2591993" y="0"/>
                </a:lnTo>
                <a:close/>
              </a:path>
            </a:pathLst>
          </a:custGeom>
          <a:solidFill>
            <a:srgbClr val="B6B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568004" y="3023997"/>
            <a:ext cx="25920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805"/>
              </a:spcBef>
            </a:pPr>
            <a:r>
              <a:rPr sz="1800" spc="-10" dirty="0">
                <a:latin typeface="Arial"/>
                <a:cs typeface="Arial"/>
              </a:rPr>
              <a:t>Centralizados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3993" y="863993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90">
                <a:moveTo>
                  <a:pt x="1728000" y="0"/>
                </a:moveTo>
                <a:lnTo>
                  <a:pt x="0" y="0"/>
                </a:lnTo>
                <a:lnTo>
                  <a:pt x="0" y="504012"/>
                </a:lnTo>
                <a:lnTo>
                  <a:pt x="864006" y="504012"/>
                </a:lnTo>
                <a:lnTo>
                  <a:pt x="1728000" y="504012"/>
                </a:lnTo>
                <a:lnTo>
                  <a:pt x="1728000" y="0"/>
                </a:lnTo>
                <a:close/>
              </a:path>
            </a:pathLst>
          </a:custGeom>
          <a:solidFill>
            <a:srgbClr val="B3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3993" y="863993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805"/>
              </a:spcBef>
            </a:pPr>
            <a:r>
              <a:rPr sz="1800" spc="-10" dirty="0"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3993" y="2096274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89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4006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B3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3993" y="2096274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Arial"/>
                <a:cs typeface="Arial"/>
              </a:rPr>
              <a:t>Bitbucket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6002" y="4247997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89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3993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B3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36002" y="4247997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latin typeface="Arial"/>
                <a:cs typeface="Arial"/>
              </a:rPr>
              <a:t>Gittk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36002" y="4906797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89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3993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BE8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36002" y="4906797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latin typeface="Arial"/>
                <a:cs typeface="Arial"/>
              </a:rPr>
              <a:t>GitKraken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36002" y="5616003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89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3993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FFF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36002" y="5616003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latin typeface="Arial"/>
                <a:cs typeface="Arial"/>
              </a:rPr>
              <a:t>GIT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=&gt;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00001" y="1619999"/>
            <a:ext cx="1440815" cy="1368425"/>
            <a:chOff x="5400001" y="1619999"/>
            <a:chExt cx="1440815" cy="1368425"/>
          </a:xfrm>
        </p:grpSpPr>
        <p:sp>
          <p:nvSpPr>
            <p:cNvPr id="41" name="object 41"/>
            <p:cNvSpPr/>
            <p:nvPr/>
          </p:nvSpPr>
          <p:spPr>
            <a:xfrm>
              <a:off x="5400001" y="1619999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5" h="1368425">
                  <a:moveTo>
                    <a:pt x="720356" y="0"/>
                  </a:moveTo>
                  <a:lnTo>
                    <a:pt x="666238" y="1930"/>
                  </a:lnTo>
                  <a:lnTo>
                    <a:pt x="612642" y="7683"/>
                  </a:lnTo>
                  <a:lnTo>
                    <a:pt x="559784" y="17202"/>
                  </a:lnTo>
                  <a:lnTo>
                    <a:pt x="507876" y="30430"/>
                  </a:lnTo>
                  <a:lnTo>
                    <a:pt x="457133" y="47310"/>
                  </a:lnTo>
                  <a:lnTo>
                    <a:pt x="407767" y="67784"/>
                  </a:lnTo>
                  <a:lnTo>
                    <a:pt x="359994" y="91795"/>
                  </a:lnTo>
                  <a:lnTo>
                    <a:pt x="314264" y="119013"/>
                  </a:lnTo>
                  <a:lnTo>
                    <a:pt x="270977" y="149336"/>
                  </a:lnTo>
                  <a:lnTo>
                    <a:pt x="230285" y="182604"/>
                  </a:lnTo>
                  <a:lnTo>
                    <a:pt x="192338" y="218662"/>
                  </a:lnTo>
                  <a:lnTo>
                    <a:pt x="157288" y="257352"/>
                  </a:lnTo>
                  <a:lnTo>
                    <a:pt x="125285" y="298516"/>
                  </a:lnTo>
                  <a:lnTo>
                    <a:pt x="96481" y="341998"/>
                  </a:lnTo>
                  <a:lnTo>
                    <a:pt x="71187" y="387411"/>
                  </a:lnTo>
                  <a:lnTo>
                    <a:pt x="49645" y="434336"/>
                  </a:lnTo>
                  <a:lnTo>
                    <a:pt x="31907" y="482565"/>
                  </a:lnTo>
                  <a:lnTo>
                    <a:pt x="18023" y="531891"/>
                  </a:lnTo>
                  <a:lnTo>
                    <a:pt x="8044" y="582104"/>
                  </a:lnTo>
                  <a:lnTo>
                    <a:pt x="2019" y="632998"/>
                  </a:lnTo>
                  <a:lnTo>
                    <a:pt x="0" y="684364"/>
                  </a:lnTo>
                  <a:lnTo>
                    <a:pt x="2019" y="735594"/>
                  </a:lnTo>
                  <a:lnTo>
                    <a:pt x="8044" y="786390"/>
                  </a:lnTo>
                  <a:lnTo>
                    <a:pt x="18023" y="836538"/>
                  </a:lnTo>
                  <a:lnTo>
                    <a:pt x="31907" y="885824"/>
                  </a:lnTo>
                  <a:lnTo>
                    <a:pt x="49645" y="934033"/>
                  </a:lnTo>
                  <a:lnTo>
                    <a:pt x="71187" y="980951"/>
                  </a:lnTo>
                  <a:lnTo>
                    <a:pt x="96481" y="1026363"/>
                  </a:lnTo>
                  <a:lnTo>
                    <a:pt x="125285" y="1069844"/>
                  </a:lnTo>
                  <a:lnTo>
                    <a:pt x="157288" y="1111009"/>
                  </a:lnTo>
                  <a:lnTo>
                    <a:pt x="192338" y="1149698"/>
                  </a:lnTo>
                  <a:lnTo>
                    <a:pt x="230285" y="1185756"/>
                  </a:lnTo>
                  <a:lnTo>
                    <a:pt x="270977" y="1219025"/>
                  </a:lnTo>
                  <a:lnTo>
                    <a:pt x="314264" y="1249347"/>
                  </a:lnTo>
                  <a:lnTo>
                    <a:pt x="359994" y="1276565"/>
                  </a:lnTo>
                  <a:lnTo>
                    <a:pt x="407767" y="1300577"/>
                  </a:lnTo>
                  <a:lnTo>
                    <a:pt x="457133" y="1321051"/>
                  </a:lnTo>
                  <a:lnTo>
                    <a:pt x="507876" y="1337930"/>
                  </a:lnTo>
                  <a:lnTo>
                    <a:pt x="559784" y="1351158"/>
                  </a:lnTo>
                  <a:lnTo>
                    <a:pt x="612642" y="1360677"/>
                  </a:lnTo>
                  <a:lnTo>
                    <a:pt x="666238" y="1366431"/>
                  </a:lnTo>
                  <a:lnTo>
                    <a:pt x="720356" y="1368361"/>
                  </a:lnTo>
                  <a:lnTo>
                    <a:pt x="774343" y="1366431"/>
                  </a:lnTo>
                  <a:lnTo>
                    <a:pt x="827844" y="1360677"/>
                  </a:lnTo>
                  <a:lnTo>
                    <a:pt x="880639" y="1351158"/>
                  </a:lnTo>
                  <a:lnTo>
                    <a:pt x="932509" y="1337930"/>
                  </a:lnTo>
                  <a:lnTo>
                    <a:pt x="983232" y="1321051"/>
                  </a:lnTo>
                  <a:lnTo>
                    <a:pt x="1032590" y="1300577"/>
                  </a:lnTo>
                  <a:lnTo>
                    <a:pt x="1080363" y="1276565"/>
                  </a:lnTo>
                  <a:lnTo>
                    <a:pt x="1126093" y="1249347"/>
                  </a:lnTo>
                  <a:lnTo>
                    <a:pt x="1169379" y="1219025"/>
                  </a:lnTo>
                  <a:lnTo>
                    <a:pt x="1210072" y="1185756"/>
                  </a:lnTo>
                  <a:lnTo>
                    <a:pt x="1248018" y="1149698"/>
                  </a:lnTo>
                  <a:lnTo>
                    <a:pt x="1283069" y="1111009"/>
                  </a:lnTo>
                  <a:lnTo>
                    <a:pt x="1315071" y="1069844"/>
                  </a:lnTo>
                  <a:lnTo>
                    <a:pt x="1343875" y="1026363"/>
                  </a:lnTo>
                  <a:lnTo>
                    <a:pt x="1369170" y="980951"/>
                  </a:lnTo>
                  <a:lnTo>
                    <a:pt x="1390712" y="934033"/>
                  </a:lnTo>
                  <a:lnTo>
                    <a:pt x="1408450" y="885824"/>
                  </a:lnTo>
                  <a:lnTo>
                    <a:pt x="1422334" y="836538"/>
                  </a:lnTo>
                  <a:lnTo>
                    <a:pt x="1432313" y="786390"/>
                  </a:lnTo>
                  <a:lnTo>
                    <a:pt x="1438338" y="735594"/>
                  </a:lnTo>
                  <a:lnTo>
                    <a:pt x="1440357" y="684364"/>
                  </a:lnTo>
                  <a:lnTo>
                    <a:pt x="1438338" y="632766"/>
                  </a:lnTo>
                  <a:lnTo>
                    <a:pt x="1432313" y="581970"/>
                  </a:lnTo>
                  <a:lnTo>
                    <a:pt x="1422334" y="531822"/>
                  </a:lnTo>
                  <a:lnTo>
                    <a:pt x="1408450" y="482536"/>
                  </a:lnTo>
                  <a:lnTo>
                    <a:pt x="1390712" y="434328"/>
                  </a:lnTo>
                  <a:lnTo>
                    <a:pt x="1369170" y="387410"/>
                  </a:lnTo>
                  <a:lnTo>
                    <a:pt x="1343875" y="341998"/>
                  </a:lnTo>
                  <a:lnTo>
                    <a:pt x="1315071" y="298516"/>
                  </a:lnTo>
                  <a:lnTo>
                    <a:pt x="1283069" y="257352"/>
                  </a:lnTo>
                  <a:lnTo>
                    <a:pt x="1248018" y="218662"/>
                  </a:lnTo>
                  <a:lnTo>
                    <a:pt x="1210072" y="182604"/>
                  </a:lnTo>
                  <a:lnTo>
                    <a:pt x="1169379" y="149336"/>
                  </a:lnTo>
                  <a:lnTo>
                    <a:pt x="1126093" y="119013"/>
                  </a:lnTo>
                  <a:lnTo>
                    <a:pt x="1080363" y="91795"/>
                  </a:lnTo>
                  <a:lnTo>
                    <a:pt x="1032590" y="67784"/>
                  </a:lnTo>
                  <a:lnTo>
                    <a:pt x="983232" y="47310"/>
                  </a:lnTo>
                  <a:lnTo>
                    <a:pt x="932509" y="30430"/>
                  </a:lnTo>
                  <a:lnTo>
                    <a:pt x="880639" y="17202"/>
                  </a:lnTo>
                  <a:lnTo>
                    <a:pt x="827844" y="7683"/>
                  </a:lnTo>
                  <a:lnTo>
                    <a:pt x="774343" y="1930"/>
                  </a:lnTo>
                  <a:lnTo>
                    <a:pt x="720356" y="0"/>
                  </a:lnTo>
                  <a:close/>
                </a:path>
              </a:pathLst>
            </a:custGeom>
            <a:solidFill>
              <a:srgbClr val="DDE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00001" y="1619999"/>
              <a:ext cx="1440815" cy="1368425"/>
            </a:xfrm>
            <a:custGeom>
              <a:avLst/>
              <a:gdLst/>
              <a:ahLst/>
              <a:cxnLst/>
              <a:rect l="l" t="t" r="r" b="b"/>
              <a:pathLst>
                <a:path w="1440815" h="1368425">
                  <a:moveTo>
                    <a:pt x="1440357" y="684364"/>
                  </a:moveTo>
                  <a:lnTo>
                    <a:pt x="1438338" y="735594"/>
                  </a:lnTo>
                  <a:lnTo>
                    <a:pt x="1432313" y="786390"/>
                  </a:lnTo>
                  <a:lnTo>
                    <a:pt x="1422334" y="836538"/>
                  </a:lnTo>
                  <a:lnTo>
                    <a:pt x="1408450" y="885824"/>
                  </a:lnTo>
                  <a:lnTo>
                    <a:pt x="1390712" y="934033"/>
                  </a:lnTo>
                  <a:lnTo>
                    <a:pt x="1369170" y="980951"/>
                  </a:lnTo>
                  <a:lnTo>
                    <a:pt x="1343875" y="1026363"/>
                  </a:lnTo>
                  <a:lnTo>
                    <a:pt x="1315071" y="1069844"/>
                  </a:lnTo>
                  <a:lnTo>
                    <a:pt x="1283069" y="1111009"/>
                  </a:lnTo>
                  <a:lnTo>
                    <a:pt x="1248018" y="1149698"/>
                  </a:lnTo>
                  <a:lnTo>
                    <a:pt x="1210072" y="1185756"/>
                  </a:lnTo>
                  <a:lnTo>
                    <a:pt x="1169379" y="1219025"/>
                  </a:lnTo>
                  <a:lnTo>
                    <a:pt x="1126093" y="1249347"/>
                  </a:lnTo>
                  <a:lnTo>
                    <a:pt x="1080363" y="1276565"/>
                  </a:lnTo>
                  <a:lnTo>
                    <a:pt x="1032590" y="1300577"/>
                  </a:lnTo>
                  <a:lnTo>
                    <a:pt x="983232" y="1321051"/>
                  </a:lnTo>
                  <a:lnTo>
                    <a:pt x="932509" y="1337930"/>
                  </a:lnTo>
                  <a:lnTo>
                    <a:pt x="880639" y="1351158"/>
                  </a:lnTo>
                  <a:lnTo>
                    <a:pt x="827844" y="1360677"/>
                  </a:lnTo>
                  <a:lnTo>
                    <a:pt x="774343" y="1366431"/>
                  </a:lnTo>
                  <a:lnTo>
                    <a:pt x="720356" y="1368361"/>
                  </a:lnTo>
                  <a:lnTo>
                    <a:pt x="666238" y="1366431"/>
                  </a:lnTo>
                  <a:lnTo>
                    <a:pt x="612642" y="1360677"/>
                  </a:lnTo>
                  <a:lnTo>
                    <a:pt x="559784" y="1351158"/>
                  </a:lnTo>
                  <a:lnTo>
                    <a:pt x="507876" y="1337930"/>
                  </a:lnTo>
                  <a:lnTo>
                    <a:pt x="457133" y="1321051"/>
                  </a:lnTo>
                  <a:lnTo>
                    <a:pt x="407767" y="1300577"/>
                  </a:lnTo>
                  <a:lnTo>
                    <a:pt x="359994" y="1276565"/>
                  </a:lnTo>
                  <a:lnTo>
                    <a:pt x="314264" y="1249347"/>
                  </a:lnTo>
                  <a:lnTo>
                    <a:pt x="270977" y="1219025"/>
                  </a:lnTo>
                  <a:lnTo>
                    <a:pt x="230285" y="1185756"/>
                  </a:lnTo>
                  <a:lnTo>
                    <a:pt x="192338" y="1149698"/>
                  </a:lnTo>
                  <a:lnTo>
                    <a:pt x="157288" y="1111009"/>
                  </a:lnTo>
                  <a:lnTo>
                    <a:pt x="125285" y="1069844"/>
                  </a:lnTo>
                  <a:lnTo>
                    <a:pt x="96481" y="1026363"/>
                  </a:lnTo>
                  <a:lnTo>
                    <a:pt x="71187" y="980951"/>
                  </a:lnTo>
                  <a:lnTo>
                    <a:pt x="49645" y="934033"/>
                  </a:lnTo>
                  <a:lnTo>
                    <a:pt x="31907" y="885824"/>
                  </a:lnTo>
                  <a:lnTo>
                    <a:pt x="18023" y="836538"/>
                  </a:lnTo>
                  <a:lnTo>
                    <a:pt x="8044" y="786390"/>
                  </a:lnTo>
                  <a:lnTo>
                    <a:pt x="2019" y="735594"/>
                  </a:lnTo>
                  <a:lnTo>
                    <a:pt x="0" y="684364"/>
                  </a:lnTo>
                  <a:lnTo>
                    <a:pt x="2019" y="632998"/>
                  </a:lnTo>
                  <a:lnTo>
                    <a:pt x="8044" y="582104"/>
                  </a:lnTo>
                  <a:lnTo>
                    <a:pt x="18023" y="531891"/>
                  </a:lnTo>
                  <a:lnTo>
                    <a:pt x="31907" y="482565"/>
                  </a:lnTo>
                  <a:lnTo>
                    <a:pt x="49645" y="434336"/>
                  </a:lnTo>
                  <a:lnTo>
                    <a:pt x="71187" y="387411"/>
                  </a:lnTo>
                  <a:lnTo>
                    <a:pt x="96481" y="341998"/>
                  </a:lnTo>
                  <a:lnTo>
                    <a:pt x="125285" y="298516"/>
                  </a:lnTo>
                  <a:lnTo>
                    <a:pt x="157288" y="257352"/>
                  </a:lnTo>
                  <a:lnTo>
                    <a:pt x="192338" y="218662"/>
                  </a:lnTo>
                  <a:lnTo>
                    <a:pt x="230285" y="182604"/>
                  </a:lnTo>
                  <a:lnTo>
                    <a:pt x="270977" y="149336"/>
                  </a:lnTo>
                  <a:lnTo>
                    <a:pt x="314264" y="119013"/>
                  </a:lnTo>
                  <a:lnTo>
                    <a:pt x="359994" y="91795"/>
                  </a:lnTo>
                  <a:lnTo>
                    <a:pt x="407767" y="67784"/>
                  </a:lnTo>
                  <a:lnTo>
                    <a:pt x="457133" y="47310"/>
                  </a:lnTo>
                  <a:lnTo>
                    <a:pt x="507876" y="30430"/>
                  </a:lnTo>
                  <a:lnTo>
                    <a:pt x="559784" y="17202"/>
                  </a:lnTo>
                  <a:lnTo>
                    <a:pt x="612642" y="7683"/>
                  </a:lnTo>
                  <a:lnTo>
                    <a:pt x="666238" y="1930"/>
                  </a:lnTo>
                  <a:lnTo>
                    <a:pt x="720356" y="0"/>
                  </a:lnTo>
                  <a:lnTo>
                    <a:pt x="774343" y="1930"/>
                  </a:lnTo>
                  <a:lnTo>
                    <a:pt x="827844" y="7683"/>
                  </a:lnTo>
                  <a:lnTo>
                    <a:pt x="880639" y="17202"/>
                  </a:lnTo>
                  <a:lnTo>
                    <a:pt x="932509" y="30430"/>
                  </a:lnTo>
                  <a:lnTo>
                    <a:pt x="983232" y="47310"/>
                  </a:lnTo>
                  <a:lnTo>
                    <a:pt x="1032590" y="67784"/>
                  </a:lnTo>
                  <a:lnTo>
                    <a:pt x="1080363" y="91795"/>
                  </a:lnTo>
                  <a:lnTo>
                    <a:pt x="1126093" y="119013"/>
                  </a:lnTo>
                  <a:lnTo>
                    <a:pt x="1169379" y="149336"/>
                  </a:lnTo>
                  <a:lnTo>
                    <a:pt x="1210072" y="182604"/>
                  </a:lnTo>
                  <a:lnTo>
                    <a:pt x="1248018" y="218662"/>
                  </a:lnTo>
                  <a:lnTo>
                    <a:pt x="1283069" y="257352"/>
                  </a:lnTo>
                  <a:lnTo>
                    <a:pt x="1315071" y="298516"/>
                  </a:lnTo>
                  <a:lnTo>
                    <a:pt x="1343875" y="341998"/>
                  </a:lnTo>
                  <a:lnTo>
                    <a:pt x="1369170" y="387410"/>
                  </a:lnTo>
                  <a:lnTo>
                    <a:pt x="1390712" y="434328"/>
                  </a:lnTo>
                  <a:lnTo>
                    <a:pt x="1408450" y="482536"/>
                  </a:lnTo>
                  <a:lnTo>
                    <a:pt x="1422334" y="531822"/>
                  </a:lnTo>
                  <a:lnTo>
                    <a:pt x="1432313" y="581970"/>
                  </a:lnTo>
                  <a:lnTo>
                    <a:pt x="1438338" y="632766"/>
                  </a:lnTo>
                  <a:lnTo>
                    <a:pt x="1440357" y="683996"/>
                  </a:lnTo>
                  <a:lnTo>
                    <a:pt x="1440357" y="684364"/>
                  </a:lnTo>
                  <a:close/>
                </a:path>
              </a:pathLst>
            </a:custGeom>
            <a:ln w="3175">
              <a:solidFill>
                <a:srgbClr val="295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83224" y="2014105"/>
            <a:ext cx="874394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25095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Datos </a:t>
            </a:r>
            <a:r>
              <a:rPr sz="1800" dirty="0">
                <a:latin typeface="Arial"/>
                <a:cs typeface="Arial"/>
              </a:rPr>
              <a:t> c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rio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92002" y="432003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90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3993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392002" y="432003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Arial"/>
                <a:cs typeface="Arial"/>
              </a:rPr>
              <a:t>Linux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Torvalds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92002" y="1007999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90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3993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92002" y="1007999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Arial"/>
                <a:cs typeface="Arial"/>
              </a:rPr>
              <a:t>Era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63995" y="1036802"/>
            <a:ext cx="1728470" cy="504190"/>
          </a:xfrm>
          <a:custGeom>
            <a:avLst/>
            <a:gdLst/>
            <a:ahLst/>
            <a:cxnLst/>
            <a:rect l="l" t="t" r="r" b="b"/>
            <a:pathLst>
              <a:path w="1728470" h="504190">
                <a:moveTo>
                  <a:pt x="1728000" y="0"/>
                </a:moveTo>
                <a:lnTo>
                  <a:pt x="0" y="0"/>
                </a:lnTo>
                <a:lnTo>
                  <a:pt x="0" y="503999"/>
                </a:lnTo>
                <a:lnTo>
                  <a:pt x="864006" y="503999"/>
                </a:lnTo>
                <a:lnTo>
                  <a:pt x="1728000" y="503999"/>
                </a:lnTo>
                <a:lnTo>
                  <a:pt x="17280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63995" y="1036802"/>
            <a:ext cx="172847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Arial"/>
                <a:cs typeface="Arial"/>
              </a:rPr>
              <a:t>Licencia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63995" y="432003"/>
            <a:ext cx="2556510" cy="504190"/>
          </a:xfrm>
          <a:custGeom>
            <a:avLst/>
            <a:gdLst/>
            <a:ahLst/>
            <a:cxnLst/>
            <a:rect l="l" t="t" r="r" b="b"/>
            <a:pathLst>
              <a:path w="2556509" h="504190">
                <a:moveTo>
                  <a:pt x="2556002" y="0"/>
                </a:moveTo>
                <a:lnTo>
                  <a:pt x="0" y="0"/>
                </a:lnTo>
                <a:lnTo>
                  <a:pt x="0" y="503999"/>
                </a:lnTo>
                <a:lnTo>
                  <a:pt x="1278000" y="503999"/>
                </a:lnTo>
                <a:lnTo>
                  <a:pt x="2556002" y="503999"/>
                </a:lnTo>
                <a:lnTo>
                  <a:pt x="255600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63995" y="432003"/>
            <a:ext cx="255651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05"/>
              </a:spcBef>
            </a:pPr>
            <a:r>
              <a:rPr sz="1800" spc="-10" dirty="0">
                <a:latin typeface="Arial"/>
                <a:cs typeface="Arial"/>
              </a:rPr>
              <a:t>Pensando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libertad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23997" y="5759996"/>
            <a:ext cx="1368425" cy="504190"/>
          </a:xfrm>
          <a:custGeom>
            <a:avLst/>
            <a:gdLst/>
            <a:ahLst/>
            <a:cxnLst/>
            <a:rect l="l" t="t" r="r" b="b"/>
            <a:pathLst>
              <a:path w="1368425" h="504189">
                <a:moveTo>
                  <a:pt x="1368005" y="0"/>
                </a:moveTo>
                <a:lnTo>
                  <a:pt x="0" y="0"/>
                </a:lnTo>
                <a:lnTo>
                  <a:pt x="0" y="503999"/>
                </a:lnTo>
                <a:lnTo>
                  <a:pt x="684009" y="503999"/>
                </a:lnTo>
                <a:lnTo>
                  <a:pt x="1368005" y="503999"/>
                </a:lnTo>
                <a:lnTo>
                  <a:pt x="1368005" y="0"/>
                </a:lnTo>
                <a:close/>
              </a:path>
            </a:pathLst>
          </a:custGeom>
          <a:solidFill>
            <a:srgbClr val="00A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23997" y="5759996"/>
            <a:ext cx="1368425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15"/>
              </a:spcBef>
            </a:pPr>
            <a:r>
              <a:rPr sz="1800" b="1" spc="-10" dirty="0">
                <a:latin typeface="Arial"/>
                <a:cs typeface="Arial"/>
              </a:rPr>
              <a:t>TERMINAL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27998" y="432003"/>
            <a:ext cx="2772410" cy="504190"/>
          </a:xfrm>
          <a:custGeom>
            <a:avLst/>
            <a:gdLst/>
            <a:ahLst/>
            <a:cxnLst/>
            <a:rect l="l" t="t" r="r" b="b"/>
            <a:pathLst>
              <a:path w="2772409" h="504190">
                <a:moveTo>
                  <a:pt x="2772003" y="0"/>
                </a:moveTo>
                <a:lnTo>
                  <a:pt x="0" y="0"/>
                </a:lnTo>
                <a:lnTo>
                  <a:pt x="0" y="503999"/>
                </a:lnTo>
                <a:lnTo>
                  <a:pt x="1386001" y="503999"/>
                </a:lnTo>
                <a:lnTo>
                  <a:pt x="2772003" y="503999"/>
                </a:lnTo>
                <a:lnTo>
                  <a:pt x="2772003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927998" y="432003"/>
            <a:ext cx="277241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05"/>
              </a:spcBef>
            </a:pPr>
            <a:r>
              <a:rPr sz="1800" spc="-10" dirty="0">
                <a:latin typeface="Arial"/>
                <a:cs typeface="Arial"/>
              </a:rPr>
              <a:t>Lanzamiento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abril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207997" y="1036802"/>
            <a:ext cx="3528060" cy="504190"/>
          </a:xfrm>
          <a:custGeom>
            <a:avLst/>
            <a:gdLst/>
            <a:ahLst/>
            <a:cxnLst/>
            <a:rect l="l" t="t" r="r" b="b"/>
            <a:pathLst>
              <a:path w="3528059" h="504190">
                <a:moveTo>
                  <a:pt x="3527996" y="0"/>
                </a:moveTo>
                <a:lnTo>
                  <a:pt x="0" y="0"/>
                </a:lnTo>
                <a:lnTo>
                  <a:pt x="0" y="503999"/>
                </a:lnTo>
                <a:lnTo>
                  <a:pt x="1764004" y="503999"/>
                </a:lnTo>
                <a:lnTo>
                  <a:pt x="3527996" y="503999"/>
                </a:lnTo>
                <a:lnTo>
                  <a:pt x="3527996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207997" y="1036802"/>
            <a:ext cx="3528060" cy="50419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05"/>
              </a:spcBef>
            </a:pPr>
            <a:r>
              <a:rPr sz="1800" spc="-10" dirty="0">
                <a:latin typeface="Arial"/>
                <a:cs typeface="Arial"/>
              </a:rPr>
              <a:t>Basado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BitKeeper/Monotone.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65417" y="5816777"/>
            <a:ext cx="478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2"/>
              </a:rPr>
              <a:t>https://www.youtube.com/watch?v=5sXcjllHphk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3172" y="83527"/>
            <a:ext cx="11845290" cy="6684645"/>
            <a:chOff x="343172" y="83527"/>
            <a:chExt cx="11845290" cy="6684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172" y="83527"/>
              <a:ext cx="6338424" cy="66121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6360" y="83896"/>
              <a:ext cx="5851779" cy="6683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996" y="1470621"/>
            <a:ext cx="4318914" cy="500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063" y="487692"/>
            <a:ext cx="70459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0" dirty="0"/>
              <a:t>ADD</a:t>
            </a:r>
            <a:r>
              <a:rPr sz="4400" spc="165" dirty="0"/>
              <a:t> </a:t>
            </a:r>
            <a:r>
              <a:rPr sz="4400" spc="170" dirty="0"/>
              <a:t>WORDS</a:t>
            </a:r>
            <a:r>
              <a:rPr sz="4400" spc="160" dirty="0"/>
              <a:t> </a:t>
            </a:r>
            <a:r>
              <a:rPr sz="4400" spc="20" dirty="0"/>
              <a:t>IN</a:t>
            </a:r>
            <a:r>
              <a:rPr sz="4400" spc="170" dirty="0"/>
              <a:t> </a:t>
            </a:r>
            <a:r>
              <a:rPr sz="4400" spc="195" dirty="0"/>
              <a:t>MY</a:t>
            </a:r>
            <a:r>
              <a:rPr sz="4400" spc="150" dirty="0"/>
              <a:t> </a:t>
            </a:r>
            <a:r>
              <a:rPr sz="4400" spc="120" dirty="0"/>
              <a:t>MIND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09295" y="1482013"/>
            <a:ext cx="5422265" cy="522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80"/>
              </a:lnSpc>
              <a:spcBef>
                <a:spcPts val="100"/>
              </a:spcBef>
            </a:pPr>
            <a:r>
              <a:rPr sz="4400" spc="350" dirty="0">
                <a:latin typeface="Gill Sans MT"/>
                <a:cs typeface="Gill Sans MT"/>
              </a:rPr>
              <a:t>Repositorios</a:t>
            </a:r>
            <a:endParaRPr sz="4400">
              <a:latin typeface="Gill Sans MT"/>
              <a:cs typeface="Gill Sans MT"/>
            </a:endParaRPr>
          </a:p>
          <a:p>
            <a:pPr marL="12700">
              <a:lnSpc>
                <a:spcPts val="2150"/>
              </a:lnSpc>
            </a:pPr>
            <a:r>
              <a:rPr sz="2000" spc="145" dirty="0">
                <a:latin typeface="Gill Sans MT"/>
                <a:cs typeface="Gill Sans MT"/>
              </a:rPr>
              <a:t>Clonar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ts val="2600"/>
              </a:lnSpc>
            </a:pPr>
            <a:r>
              <a:rPr sz="2400" spc="285" dirty="0">
                <a:latin typeface="Gill Sans MT"/>
                <a:cs typeface="Gill Sans MT"/>
              </a:rPr>
              <a:t>Push</a:t>
            </a:r>
            <a:r>
              <a:rPr sz="2400" spc="65" dirty="0">
                <a:latin typeface="Gill Sans MT"/>
                <a:cs typeface="Gill Sans MT"/>
              </a:rPr>
              <a:t> </a:t>
            </a:r>
            <a:r>
              <a:rPr sz="2400" spc="360" dirty="0">
                <a:solidFill>
                  <a:srgbClr val="7F7F7F"/>
                </a:solidFill>
                <a:latin typeface="Gill Sans MT"/>
                <a:cs typeface="Gill Sans MT"/>
              </a:rPr>
              <a:t>baby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160"/>
              </a:lnSpc>
            </a:pPr>
            <a:r>
              <a:rPr sz="2200" spc="245" dirty="0">
                <a:solidFill>
                  <a:srgbClr val="7F7F7F"/>
                </a:solidFill>
                <a:latin typeface="Gill Sans MT"/>
                <a:cs typeface="Gill Sans MT"/>
              </a:rPr>
              <a:t>Avientame</a:t>
            </a:r>
            <a:r>
              <a:rPr sz="2200" spc="5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200" spc="210" dirty="0">
                <a:solidFill>
                  <a:srgbClr val="7F7F7F"/>
                </a:solidFill>
                <a:latin typeface="Gill Sans MT"/>
                <a:cs typeface="Gill Sans MT"/>
              </a:rPr>
              <a:t>el</a:t>
            </a:r>
            <a:r>
              <a:rPr sz="2200" spc="6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200" spc="175" dirty="0">
                <a:latin typeface="Gill Sans MT"/>
                <a:cs typeface="Gill Sans MT"/>
              </a:rPr>
              <a:t>Pull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5955"/>
              </a:lnSpc>
            </a:pPr>
            <a:r>
              <a:rPr sz="5400" spc="835" dirty="0">
                <a:latin typeface="Gill Sans MT"/>
                <a:cs typeface="Gill Sans MT"/>
              </a:rPr>
              <a:t>Ramas</a:t>
            </a:r>
            <a:endParaRPr sz="5400">
              <a:latin typeface="Gill Sans MT"/>
              <a:cs typeface="Gill Sans MT"/>
            </a:endParaRPr>
          </a:p>
          <a:p>
            <a:pPr marL="12700">
              <a:lnSpc>
                <a:spcPts val="3579"/>
              </a:lnSpc>
            </a:pPr>
            <a:r>
              <a:rPr sz="3200" spc="335" dirty="0">
                <a:solidFill>
                  <a:srgbClr val="7F7F7F"/>
                </a:solidFill>
                <a:latin typeface="Gill Sans MT"/>
                <a:cs typeface="Gill Sans MT"/>
              </a:rPr>
              <a:t>Focking</a:t>
            </a:r>
            <a:r>
              <a:rPr sz="3200" spc="10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3200" spc="350" dirty="0">
                <a:latin typeface="Gill Sans MT"/>
                <a:cs typeface="Gill Sans MT"/>
              </a:rPr>
              <a:t>Merge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ts val="1695"/>
              </a:lnSpc>
            </a:pPr>
            <a:r>
              <a:rPr sz="1600" spc="185" dirty="0">
                <a:latin typeface="Gill Sans MT"/>
                <a:cs typeface="Gill Sans MT"/>
              </a:rPr>
              <a:t>Issues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ts val="2270"/>
              </a:lnSpc>
            </a:pPr>
            <a:r>
              <a:rPr sz="2200" spc="220" dirty="0">
                <a:latin typeface="Gill Sans MT"/>
                <a:cs typeface="Gill Sans MT"/>
              </a:rPr>
              <a:t>Features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3900"/>
              </a:lnSpc>
            </a:pPr>
            <a:r>
              <a:rPr sz="3600" spc="434" dirty="0">
                <a:latin typeface="Gill Sans MT"/>
                <a:cs typeface="Gill Sans MT"/>
              </a:rPr>
              <a:t>Releases</a:t>
            </a:r>
            <a:endParaRPr sz="3600">
              <a:latin typeface="Gill Sans MT"/>
              <a:cs typeface="Gill Sans MT"/>
            </a:endParaRPr>
          </a:p>
          <a:p>
            <a:pPr marL="12700">
              <a:lnSpc>
                <a:spcPts val="3515"/>
              </a:lnSpc>
            </a:pPr>
            <a:r>
              <a:rPr sz="3200" spc="204" dirty="0">
                <a:latin typeface="Gill Sans MT"/>
                <a:cs typeface="Gill Sans MT"/>
              </a:rPr>
              <a:t>Hotfix</a:t>
            </a:r>
            <a:endParaRPr sz="3200">
              <a:latin typeface="Gill Sans MT"/>
              <a:cs typeface="Gill Sans MT"/>
            </a:endParaRPr>
          </a:p>
          <a:p>
            <a:pPr marL="12700" marR="5080">
              <a:lnSpc>
                <a:spcPts val="2590"/>
              </a:lnSpc>
              <a:spcBef>
                <a:spcPts val="190"/>
              </a:spcBef>
            </a:pPr>
            <a:r>
              <a:rPr sz="2400" spc="100" dirty="0">
                <a:solidFill>
                  <a:srgbClr val="7F7F7F"/>
                </a:solidFill>
                <a:latin typeface="Gill Sans MT"/>
                <a:cs typeface="Gill Sans MT"/>
              </a:rPr>
              <a:t>Por</a:t>
            </a:r>
            <a:r>
              <a:rPr sz="2400" spc="8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320" dirty="0">
                <a:solidFill>
                  <a:srgbClr val="7F7F7F"/>
                </a:solidFill>
                <a:latin typeface="Gill Sans MT"/>
                <a:cs typeface="Gill Sans MT"/>
              </a:rPr>
              <a:t>que</a:t>
            </a:r>
            <a:r>
              <a:rPr sz="2400" spc="8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90" dirty="0">
                <a:solidFill>
                  <a:srgbClr val="7F7F7F"/>
                </a:solidFill>
                <a:latin typeface="Gill Sans MT"/>
                <a:cs typeface="Gill Sans MT"/>
              </a:rPr>
              <a:t>C$”!%&amp;</a:t>
            </a:r>
            <a:r>
              <a:rPr sz="2400" spc="9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305" dirty="0">
                <a:solidFill>
                  <a:srgbClr val="7F7F7F"/>
                </a:solidFill>
                <a:latin typeface="Gill Sans MT"/>
                <a:cs typeface="Gill Sans MT"/>
              </a:rPr>
              <a:t>estas</a:t>
            </a:r>
            <a:r>
              <a:rPr sz="2400" spc="9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315" dirty="0">
                <a:solidFill>
                  <a:srgbClr val="7F7F7F"/>
                </a:solidFill>
                <a:latin typeface="Gill Sans MT"/>
                <a:cs typeface="Gill Sans MT"/>
              </a:rPr>
              <a:t>en</a:t>
            </a:r>
            <a:r>
              <a:rPr sz="2400" spc="10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25" dirty="0">
                <a:solidFill>
                  <a:srgbClr val="7F7F7F"/>
                </a:solidFill>
                <a:latin typeface="Gill Sans MT"/>
                <a:cs typeface="Gill Sans MT"/>
              </a:rPr>
              <a:t>el</a:t>
            </a:r>
            <a:r>
              <a:rPr sz="2400" spc="13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90" dirty="0">
                <a:latin typeface="Gill Sans MT"/>
                <a:cs typeface="Gill Sans MT"/>
              </a:rPr>
              <a:t>master </a:t>
            </a:r>
            <a:r>
              <a:rPr sz="2400" spc="-655" dirty="0">
                <a:latin typeface="Gill Sans MT"/>
                <a:cs typeface="Gill Sans MT"/>
              </a:rPr>
              <a:t> </a:t>
            </a:r>
            <a:r>
              <a:rPr sz="2400" spc="220" dirty="0">
                <a:solidFill>
                  <a:srgbClr val="7F7F7F"/>
                </a:solidFill>
                <a:latin typeface="Gill Sans MT"/>
                <a:cs typeface="Gill Sans MT"/>
              </a:rPr>
              <a:t>Cual</a:t>
            </a:r>
            <a:r>
              <a:rPr sz="2400" spc="9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325" dirty="0">
                <a:solidFill>
                  <a:srgbClr val="7F7F7F"/>
                </a:solidFill>
                <a:latin typeface="Gill Sans MT"/>
                <a:cs typeface="Gill Sans MT"/>
              </a:rPr>
              <a:t>es</a:t>
            </a:r>
            <a:r>
              <a:rPr sz="2400" spc="9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25" dirty="0">
                <a:solidFill>
                  <a:srgbClr val="7F7F7F"/>
                </a:solidFill>
                <a:latin typeface="Gill Sans MT"/>
                <a:cs typeface="Gill Sans MT"/>
              </a:rPr>
              <a:t>tu</a:t>
            </a:r>
            <a:r>
              <a:rPr sz="2400" spc="10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355" dirty="0">
                <a:latin typeface="Gill Sans MT"/>
                <a:cs typeface="Gill Sans MT"/>
              </a:rPr>
              <a:t>sha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550"/>
              </a:lnSpc>
            </a:pPr>
            <a:r>
              <a:rPr sz="2400" spc="65" dirty="0">
                <a:solidFill>
                  <a:srgbClr val="7F7F7F"/>
                </a:solidFill>
                <a:latin typeface="Gill Sans MT"/>
                <a:cs typeface="Gill Sans MT"/>
              </a:rPr>
              <a:t>Ya</a:t>
            </a:r>
            <a:r>
              <a:rPr sz="2400" spc="9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95" dirty="0">
                <a:solidFill>
                  <a:srgbClr val="7F7F7F"/>
                </a:solidFill>
                <a:latin typeface="Gill Sans MT"/>
                <a:cs typeface="Gill Sans MT"/>
              </a:rPr>
              <a:t>la</a:t>
            </a:r>
            <a:r>
              <a:rPr sz="2400" spc="9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370" dirty="0">
                <a:solidFill>
                  <a:srgbClr val="7F7F7F"/>
                </a:solidFill>
                <a:latin typeface="Gill Sans MT"/>
                <a:cs typeface="Gill Sans MT"/>
              </a:rPr>
              <a:t>cagamos</a:t>
            </a:r>
            <a:r>
              <a:rPr sz="2400" spc="9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65" dirty="0">
                <a:solidFill>
                  <a:srgbClr val="7F7F7F"/>
                </a:solidFill>
                <a:latin typeface="Gill Sans MT"/>
                <a:cs typeface="Gill Sans MT"/>
              </a:rPr>
              <a:t>regresa</a:t>
            </a:r>
            <a:r>
              <a:rPr sz="2400" spc="10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25" dirty="0">
                <a:solidFill>
                  <a:srgbClr val="7F7F7F"/>
                </a:solidFill>
                <a:latin typeface="Gill Sans MT"/>
                <a:cs typeface="Gill Sans MT"/>
              </a:rPr>
              <a:t>el</a:t>
            </a:r>
            <a:r>
              <a:rPr sz="2400" spc="12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2400" spc="225" dirty="0">
                <a:latin typeface="Gill Sans MT"/>
                <a:cs typeface="Gill Sans MT"/>
              </a:rPr>
              <a:t>Commit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899"/>
            <a:ext cx="12204065" cy="6846570"/>
            <a:chOff x="0" y="11899"/>
            <a:chExt cx="12204065" cy="6846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94" y="11899"/>
              <a:ext cx="7884006" cy="2183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08009"/>
              <a:ext cx="12204000" cy="31676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00003"/>
              <a:ext cx="1955152" cy="235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3834" y="5281303"/>
              <a:ext cx="5224171" cy="14907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65301" y="5600775"/>
            <a:ext cx="462978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 marR="5080" indent="-1008380">
              <a:lnSpc>
                <a:spcPct val="109700"/>
              </a:lnSpc>
              <a:spcBef>
                <a:spcPts val="100"/>
              </a:spcBef>
            </a:pP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6"/>
              </a:rPr>
              <a:t>https://www.similartech.com/technologies/php </a:t>
            </a:r>
            <a:r>
              <a:rPr sz="1800" spc="-490" dirty="0">
                <a:solidFill>
                  <a:srgbClr val="1A69C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A69CA"/>
                </a:solidFill>
                <a:latin typeface="Arial"/>
                <a:cs typeface="Arial"/>
                <a:hlinkClick r:id="rId7"/>
              </a:rPr>
              <a:t>https://www.tiobe.com/tiobe-index/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304" y="0"/>
            <a:ext cx="4212590" cy="1210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pc="-10" dirty="0"/>
              <a:t>TÁCTICA</a:t>
            </a:r>
            <a:r>
              <a:rPr spc="135" dirty="0"/>
              <a:t> </a:t>
            </a:r>
            <a:r>
              <a:rPr spc="1080" dirty="0"/>
              <a:t>#3</a:t>
            </a:r>
          </a:p>
          <a:p>
            <a:pPr marL="112395">
              <a:lnSpc>
                <a:spcPct val="100000"/>
              </a:lnSpc>
              <a:spcBef>
                <a:spcPts val="180"/>
              </a:spcBef>
            </a:pPr>
            <a:r>
              <a:rPr sz="1750" b="0" spc="-70" dirty="0">
                <a:latin typeface="Bookman Old Style"/>
                <a:cs typeface="Bookman Old Style"/>
              </a:rPr>
              <a:t>C</a:t>
            </a:r>
            <a:r>
              <a:rPr sz="1750" b="0" spc="-50" dirty="0">
                <a:latin typeface="Bookman Old Style"/>
                <a:cs typeface="Bookman Old Style"/>
              </a:rPr>
              <a:t>o</a:t>
            </a:r>
            <a:r>
              <a:rPr sz="1750" b="0" spc="-30" dirty="0">
                <a:latin typeface="Bookman Old Style"/>
                <a:cs typeface="Bookman Old Style"/>
              </a:rPr>
              <a:t>n</a:t>
            </a:r>
            <a:r>
              <a:rPr sz="1750" b="0" spc="-20" dirty="0">
                <a:latin typeface="Bookman Old Style"/>
                <a:cs typeface="Bookman Old Style"/>
              </a:rPr>
              <a:t>o</a:t>
            </a:r>
            <a:r>
              <a:rPr sz="1750" b="0" spc="-25" dirty="0">
                <a:latin typeface="Bookman Old Style"/>
                <a:cs typeface="Bookman Old Style"/>
              </a:rPr>
              <a:t>c</a:t>
            </a:r>
            <a:r>
              <a:rPr sz="1750" b="0" spc="-20" dirty="0">
                <a:latin typeface="Bookman Old Style"/>
                <a:cs typeface="Bookman Old Style"/>
              </a:rPr>
              <a:t>i</a:t>
            </a:r>
            <a:r>
              <a:rPr sz="1750" b="0" spc="-30" dirty="0">
                <a:latin typeface="Bookman Old Style"/>
                <a:cs typeface="Bookman Old Style"/>
              </a:rPr>
              <a:t>e</a:t>
            </a:r>
            <a:r>
              <a:rPr sz="1750" b="0" spc="-70" dirty="0">
                <a:latin typeface="Bookman Old Style"/>
                <a:cs typeface="Bookman Old Style"/>
              </a:rPr>
              <a:t>nd</a:t>
            </a:r>
            <a:r>
              <a:rPr sz="1750" b="0" spc="65" dirty="0">
                <a:latin typeface="Bookman Old Style"/>
                <a:cs typeface="Bookman Old Style"/>
              </a:rPr>
              <a:t>o</a:t>
            </a:r>
            <a:r>
              <a:rPr sz="1750" b="0" spc="-165" dirty="0">
                <a:latin typeface="Bookman Old Style"/>
                <a:cs typeface="Bookman Old Style"/>
              </a:rPr>
              <a:t> 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75" dirty="0">
                <a:latin typeface="Bookman Old Style"/>
                <a:cs typeface="Bookman Old Style"/>
              </a:rPr>
              <a:t>l</a:t>
            </a:r>
            <a:r>
              <a:rPr sz="1750" b="0" spc="-170" dirty="0">
                <a:latin typeface="Bookman Old Style"/>
                <a:cs typeface="Bookman Old Style"/>
              </a:rPr>
              <a:t> </a:t>
            </a:r>
            <a:r>
              <a:rPr sz="1750" b="0" spc="-90" dirty="0">
                <a:latin typeface="Bookman Old Style"/>
                <a:cs typeface="Bookman Old Style"/>
              </a:rPr>
              <a:t>t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165" dirty="0">
                <a:latin typeface="Bookman Old Style"/>
                <a:cs typeface="Bookman Old Style"/>
              </a:rPr>
              <a:t>r</a:t>
            </a:r>
            <a:r>
              <a:rPr sz="1750" b="0" spc="-185" dirty="0">
                <a:latin typeface="Bookman Old Style"/>
                <a:cs typeface="Bookman Old Style"/>
              </a:rPr>
              <a:t>r</a:t>
            </a:r>
            <a:r>
              <a:rPr sz="1750" b="0" spc="35" dirty="0">
                <a:latin typeface="Bookman Old Style"/>
                <a:cs typeface="Bookman Old Style"/>
              </a:rPr>
              <a:t>e</a:t>
            </a:r>
            <a:r>
              <a:rPr sz="1750" b="0" spc="-25" dirty="0">
                <a:latin typeface="Bookman Old Style"/>
                <a:cs typeface="Bookman Old Style"/>
              </a:rPr>
              <a:t>no</a:t>
            </a:r>
            <a:endParaRPr sz="17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1012</Words>
  <Application>Microsoft Office PowerPoint</Application>
  <PresentationFormat>Personalizado</PresentationFormat>
  <Paragraphs>202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4" baseType="lpstr">
      <vt:lpstr>MS Gothic</vt:lpstr>
      <vt:lpstr>Arial</vt:lpstr>
      <vt:lpstr>Arial Narrow</vt:lpstr>
      <vt:lpstr>Bookman Old Style</vt:lpstr>
      <vt:lpstr>Calibri</vt:lpstr>
      <vt:lpstr>Courier New</vt:lpstr>
      <vt:lpstr>Gill Sans MT</vt:lpstr>
      <vt:lpstr>Lucida Sans Unicode</vt:lpstr>
      <vt:lpstr>Segoe UI Emoji</vt:lpstr>
      <vt:lpstr>Times New Roman</vt:lpstr>
      <vt:lpstr>Trebuchet MS</vt:lpstr>
      <vt:lpstr>Office Theme</vt:lpstr>
      <vt:lpstr>CURSO DE PHP Con la técnica Blitzkrieg Bop</vt:lpstr>
      <vt:lpstr>TÁCTICA #1</vt:lpstr>
      <vt:lpstr>QUE SE INSTALARA ?</vt:lpstr>
      <vt:lpstr>HISTORY COMMANDS</vt:lpstr>
      <vt:lpstr>TÁCTICA #2</vt:lpstr>
      <vt:lpstr>Linux Torvalds</vt:lpstr>
      <vt:lpstr>Presentación de PowerPoint</vt:lpstr>
      <vt:lpstr>ADD WORDS IN MY MIND</vt:lpstr>
      <vt:lpstr>TÁCTICA #3 Conociendo el terreno</vt:lpstr>
      <vt:lpstr>EL PANORAMA</vt:lpstr>
      <vt:lpstr>COMO EJECUTO ESTA $_!&amp;=12? LENGUAJE</vt:lpstr>
      <vt:lpstr>COMO $_!&amp;=12? CONTROLO ESTE LENGUAJE</vt:lpstr>
      <vt:lpstr>Presentación de PowerPoint</vt:lpstr>
      <vt:lpstr>Entendamos como funciona este desmadre</vt:lpstr>
      <vt:lpstr>PROTOCOLO HTTP y HTTPS.</vt:lpstr>
      <vt:lpstr>Ejemplo Practico</vt:lpstr>
      <vt:lpstr>SESIONES</vt:lpstr>
      <vt:lpstr>INCLUDE/REQUIRE</vt:lpstr>
      <vt:lpstr>COMO USAR ESTO</vt:lpstr>
      <vt:lpstr>PROGRAMACIÓN ORIENTADA  OBJETOS</vt:lpstr>
      <vt:lpstr>Abstraer es suprimir u ocultar algunos detalles</vt:lpstr>
      <vt:lpstr>Presentación de PowerPoint</vt:lpstr>
      <vt:lpstr>Presentación de PowerPoint</vt:lpstr>
      <vt:lpstr>Encapsulamiento</vt:lpstr>
      <vt:lpstr>La herencia es un mecanismo que permite la  definición de una clase a partir de la definición de  otra ya existente.</vt:lpstr>
      <vt:lpstr>Herencia</vt:lpstr>
      <vt:lpstr>Presentación de PowerPoint</vt:lpstr>
      <vt:lpstr>Model-View-Controller Arquitectura de software</vt:lpstr>
      <vt:lpstr>Model-View-Controller</vt:lpstr>
      <vt:lpstr>Presentación de PowerPoint</vt:lpstr>
      <vt:lpstr>Presentación de PowerPoint</vt:lpstr>
      <vt:lpstr>BASTA DE FILOSOFÍA Y AHORA SI PROGRAMEMOS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Luis monolinux</dc:creator>
  <cp:lastModifiedBy>Juan Luis monolinux</cp:lastModifiedBy>
  <cp:revision>23</cp:revision>
  <dcterms:created xsi:type="dcterms:W3CDTF">2021-03-16T18:39:17Z</dcterms:created>
  <dcterms:modified xsi:type="dcterms:W3CDTF">2021-03-19T23:57:47Z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2021-03-12T00:00:00Z</vt:filetime>
  </property>
</Properties>
</file>